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884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0AD61D-6F6B-45D2-ABF7-8319AF151C14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1D1D7DC-9E27-4FEB-836F-D1021D29710C}">
      <dgm:prSet/>
      <dgm:spPr/>
      <dgm:t>
        <a:bodyPr/>
        <a:lstStyle/>
        <a:p>
          <a:r>
            <a:rPr lang="en-US"/>
            <a:t>Conception et construction d’un robot</a:t>
          </a:r>
          <a:r>
            <a:rPr lang="fr-FR"/>
            <a:t> en partant d’un kit de base</a:t>
          </a:r>
          <a:r>
            <a:rPr lang="en-US"/>
            <a:t> pour la FIRST Robotics Competition</a:t>
          </a:r>
        </a:p>
      </dgm:t>
    </dgm:pt>
    <dgm:pt modelId="{E70EB1F5-82C5-4ED7-A5A8-EE258C1959EA}" type="parTrans" cxnId="{B15FE297-F026-480E-A612-6A2062665129}">
      <dgm:prSet/>
      <dgm:spPr/>
      <dgm:t>
        <a:bodyPr/>
        <a:lstStyle/>
        <a:p>
          <a:endParaRPr lang="en-US"/>
        </a:p>
      </dgm:t>
    </dgm:pt>
    <dgm:pt modelId="{4C6BE5C4-763C-4D79-A993-54DC191FDA61}" type="sibTrans" cxnId="{B15FE297-F026-480E-A612-6A2062665129}">
      <dgm:prSet/>
      <dgm:spPr/>
      <dgm:t>
        <a:bodyPr/>
        <a:lstStyle/>
        <a:p>
          <a:endParaRPr lang="en-US"/>
        </a:p>
      </dgm:t>
    </dgm:pt>
    <dgm:pt modelId="{F7F07105-3905-4A7F-9028-9A835597303D}">
      <dgm:prSet/>
      <dgm:spPr/>
      <dgm:t>
        <a:bodyPr/>
        <a:lstStyle/>
        <a:p>
          <a:r>
            <a:rPr lang="en-US"/>
            <a:t>Projet réalisé par des étudiants ingénieurs de l’ECAM LaSalle Bordeaux</a:t>
          </a:r>
        </a:p>
      </dgm:t>
    </dgm:pt>
    <dgm:pt modelId="{7D7CB432-D2C6-4CF5-995C-3C7EEAEF7077}" type="parTrans" cxnId="{EE63F922-D6BD-4A54-AAA9-BAA739C6F125}">
      <dgm:prSet/>
      <dgm:spPr/>
      <dgm:t>
        <a:bodyPr/>
        <a:lstStyle/>
        <a:p>
          <a:endParaRPr lang="en-US"/>
        </a:p>
      </dgm:t>
    </dgm:pt>
    <dgm:pt modelId="{69A6CB92-8BDA-4279-B617-DDF6AD3A67C5}" type="sibTrans" cxnId="{EE63F922-D6BD-4A54-AAA9-BAA739C6F125}">
      <dgm:prSet/>
      <dgm:spPr/>
      <dgm:t>
        <a:bodyPr/>
        <a:lstStyle/>
        <a:p>
          <a:endParaRPr lang="en-US"/>
        </a:p>
      </dgm:t>
    </dgm:pt>
    <dgm:pt modelId="{CB20DEEE-FE81-4DE4-8599-C1C626B70558}">
      <dgm:prSet/>
      <dgm:spPr/>
      <dgm:t>
        <a:bodyPr/>
        <a:lstStyle/>
        <a:p>
          <a:r>
            <a:rPr lang="en-US"/>
            <a:t>Mise en pratique : mécanique, électronique, programmation, gestion de projet</a:t>
          </a:r>
        </a:p>
      </dgm:t>
    </dgm:pt>
    <dgm:pt modelId="{AA3D7EE9-9B22-459A-8208-6120D607D725}" type="parTrans" cxnId="{A8DC693F-EB2F-46A8-960F-5512DB113AD9}">
      <dgm:prSet/>
      <dgm:spPr/>
      <dgm:t>
        <a:bodyPr/>
        <a:lstStyle/>
        <a:p>
          <a:endParaRPr lang="en-US"/>
        </a:p>
      </dgm:t>
    </dgm:pt>
    <dgm:pt modelId="{017EDC2C-4AA3-4001-8322-73BF522D24BB}" type="sibTrans" cxnId="{A8DC693F-EB2F-46A8-960F-5512DB113AD9}">
      <dgm:prSet/>
      <dgm:spPr/>
      <dgm:t>
        <a:bodyPr/>
        <a:lstStyle/>
        <a:p>
          <a:endParaRPr lang="en-US"/>
        </a:p>
      </dgm:t>
    </dgm:pt>
    <dgm:pt modelId="{EE6D8BB8-FE94-4F59-89BC-44A4D35F0110}">
      <dgm:prSet/>
      <dgm:spPr/>
      <dgm:t>
        <a:bodyPr/>
        <a:lstStyle/>
        <a:p>
          <a:r>
            <a:rPr lang="fr-FR"/>
            <a:t>Premier vrai d</a:t>
          </a:r>
          <a:r>
            <a:rPr lang="en-US"/>
            <a:t>éfi technique réalisé dans un temps limité</a:t>
          </a:r>
        </a:p>
      </dgm:t>
    </dgm:pt>
    <dgm:pt modelId="{C68E7872-182F-4CD0-A603-BB1BFCBE9EAB}" type="parTrans" cxnId="{5C922401-0406-4DD3-B4C5-A3963010E7DB}">
      <dgm:prSet/>
      <dgm:spPr/>
      <dgm:t>
        <a:bodyPr/>
        <a:lstStyle/>
        <a:p>
          <a:endParaRPr lang="en-US"/>
        </a:p>
      </dgm:t>
    </dgm:pt>
    <dgm:pt modelId="{870F630F-96ED-436A-B485-E8563E7C995D}" type="sibTrans" cxnId="{5C922401-0406-4DD3-B4C5-A3963010E7DB}">
      <dgm:prSet/>
      <dgm:spPr/>
      <dgm:t>
        <a:bodyPr/>
        <a:lstStyle/>
        <a:p>
          <a:endParaRPr lang="en-US"/>
        </a:p>
      </dgm:t>
    </dgm:pt>
    <dgm:pt modelId="{EA74B2DA-F140-4ECF-9661-CF0F8D1FA9F1}" type="pres">
      <dgm:prSet presAssocID="{B20AD61D-6F6B-45D2-ABF7-8319AF151C14}" presName="matrix" presStyleCnt="0">
        <dgm:presLayoutVars>
          <dgm:chMax val="1"/>
          <dgm:dir/>
          <dgm:resizeHandles val="exact"/>
        </dgm:presLayoutVars>
      </dgm:prSet>
      <dgm:spPr/>
    </dgm:pt>
    <dgm:pt modelId="{B9501E0D-4E72-4558-AC40-312138AB50BE}" type="pres">
      <dgm:prSet presAssocID="{B20AD61D-6F6B-45D2-ABF7-8319AF151C14}" presName="diamond" presStyleLbl="bgShp" presStyleIdx="0" presStyleCnt="1"/>
      <dgm:spPr/>
    </dgm:pt>
    <dgm:pt modelId="{C631A62C-F567-43E2-BCAC-F19CD411D9E1}" type="pres">
      <dgm:prSet presAssocID="{B20AD61D-6F6B-45D2-ABF7-8319AF151C1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225A614-966C-4342-9F36-279F22B47DFD}" type="pres">
      <dgm:prSet presAssocID="{B20AD61D-6F6B-45D2-ABF7-8319AF151C1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07B5A9F-6875-46B3-8142-57B1007DFF45}" type="pres">
      <dgm:prSet presAssocID="{B20AD61D-6F6B-45D2-ABF7-8319AF151C1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0553840-DDFE-42D5-9407-FC27EF46F2A6}" type="pres">
      <dgm:prSet presAssocID="{B20AD61D-6F6B-45D2-ABF7-8319AF151C1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C922401-0406-4DD3-B4C5-A3963010E7DB}" srcId="{B20AD61D-6F6B-45D2-ABF7-8319AF151C14}" destId="{EE6D8BB8-FE94-4F59-89BC-44A4D35F0110}" srcOrd="3" destOrd="0" parTransId="{C68E7872-182F-4CD0-A603-BB1BFCBE9EAB}" sibTransId="{870F630F-96ED-436A-B485-E8563E7C995D}"/>
    <dgm:cxn modelId="{0E3F4E1A-791C-4E1F-8C7D-4F815DF37B0F}" type="presOf" srcId="{F7F07105-3905-4A7F-9028-9A835597303D}" destId="{2225A614-966C-4342-9F36-279F22B47DFD}" srcOrd="0" destOrd="0" presId="urn:microsoft.com/office/officeart/2005/8/layout/matrix3"/>
    <dgm:cxn modelId="{EE63F922-D6BD-4A54-AAA9-BAA739C6F125}" srcId="{B20AD61D-6F6B-45D2-ABF7-8319AF151C14}" destId="{F7F07105-3905-4A7F-9028-9A835597303D}" srcOrd="1" destOrd="0" parTransId="{7D7CB432-D2C6-4CF5-995C-3C7EEAEF7077}" sibTransId="{69A6CB92-8BDA-4279-B617-DDF6AD3A67C5}"/>
    <dgm:cxn modelId="{A8DC693F-EB2F-46A8-960F-5512DB113AD9}" srcId="{B20AD61D-6F6B-45D2-ABF7-8319AF151C14}" destId="{CB20DEEE-FE81-4DE4-8599-C1C626B70558}" srcOrd="2" destOrd="0" parTransId="{AA3D7EE9-9B22-459A-8208-6120D607D725}" sibTransId="{017EDC2C-4AA3-4001-8322-73BF522D24BB}"/>
    <dgm:cxn modelId="{6783C692-5C2B-4F3D-ABC0-CC2B6A03F87E}" type="presOf" srcId="{CB20DEEE-FE81-4DE4-8599-C1C626B70558}" destId="{E07B5A9F-6875-46B3-8142-57B1007DFF45}" srcOrd="0" destOrd="0" presId="urn:microsoft.com/office/officeart/2005/8/layout/matrix3"/>
    <dgm:cxn modelId="{B15FE297-F026-480E-A612-6A2062665129}" srcId="{B20AD61D-6F6B-45D2-ABF7-8319AF151C14}" destId="{31D1D7DC-9E27-4FEB-836F-D1021D29710C}" srcOrd="0" destOrd="0" parTransId="{E70EB1F5-82C5-4ED7-A5A8-EE258C1959EA}" sibTransId="{4C6BE5C4-763C-4D79-A993-54DC191FDA61}"/>
    <dgm:cxn modelId="{3BD881A7-F7DB-4396-9B35-21E767BCDA63}" type="presOf" srcId="{EE6D8BB8-FE94-4F59-89BC-44A4D35F0110}" destId="{20553840-DDFE-42D5-9407-FC27EF46F2A6}" srcOrd="0" destOrd="0" presId="urn:microsoft.com/office/officeart/2005/8/layout/matrix3"/>
    <dgm:cxn modelId="{0ED0DDD2-3309-415B-BDCF-800A46674CA5}" type="presOf" srcId="{31D1D7DC-9E27-4FEB-836F-D1021D29710C}" destId="{C631A62C-F567-43E2-BCAC-F19CD411D9E1}" srcOrd="0" destOrd="0" presId="urn:microsoft.com/office/officeart/2005/8/layout/matrix3"/>
    <dgm:cxn modelId="{B5FCD1E3-4C7F-4E29-9F4D-6C63E5D72529}" type="presOf" srcId="{B20AD61D-6F6B-45D2-ABF7-8319AF151C14}" destId="{EA74B2DA-F140-4ECF-9661-CF0F8D1FA9F1}" srcOrd="0" destOrd="0" presId="urn:microsoft.com/office/officeart/2005/8/layout/matrix3"/>
    <dgm:cxn modelId="{D2955F7B-BD57-4A84-93A1-782DF31D71FD}" type="presParOf" srcId="{EA74B2DA-F140-4ECF-9661-CF0F8D1FA9F1}" destId="{B9501E0D-4E72-4558-AC40-312138AB50BE}" srcOrd="0" destOrd="0" presId="urn:microsoft.com/office/officeart/2005/8/layout/matrix3"/>
    <dgm:cxn modelId="{B68BF723-1DA0-4A16-A9FA-52DA11A8A4B9}" type="presParOf" srcId="{EA74B2DA-F140-4ECF-9661-CF0F8D1FA9F1}" destId="{C631A62C-F567-43E2-BCAC-F19CD411D9E1}" srcOrd="1" destOrd="0" presId="urn:microsoft.com/office/officeart/2005/8/layout/matrix3"/>
    <dgm:cxn modelId="{CAFFCE42-5BCC-4F7C-BEAD-968D09726F07}" type="presParOf" srcId="{EA74B2DA-F140-4ECF-9661-CF0F8D1FA9F1}" destId="{2225A614-966C-4342-9F36-279F22B47DFD}" srcOrd="2" destOrd="0" presId="urn:microsoft.com/office/officeart/2005/8/layout/matrix3"/>
    <dgm:cxn modelId="{5FD10508-A52D-44AE-A7AB-DCD99D5E5A9E}" type="presParOf" srcId="{EA74B2DA-F140-4ECF-9661-CF0F8D1FA9F1}" destId="{E07B5A9F-6875-46B3-8142-57B1007DFF45}" srcOrd="3" destOrd="0" presId="urn:microsoft.com/office/officeart/2005/8/layout/matrix3"/>
    <dgm:cxn modelId="{64B676CF-8D51-44E5-A4F8-7317B373FE38}" type="presParOf" srcId="{EA74B2DA-F140-4ECF-9661-CF0F8D1FA9F1}" destId="{20553840-DDFE-42D5-9407-FC27EF46F2A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7AABF0-74EA-43E7-8E84-83D2B60E45A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972FD651-15D2-4D77-8713-E741F58802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Concevoir un robot performant</a:t>
          </a:r>
          <a:r>
            <a:rPr lang="fr-FR"/>
            <a:t> et à la hauteur des attentes</a:t>
          </a:r>
          <a:r>
            <a:rPr lang="en-US"/>
            <a:t> pour la compétition</a:t>
          </a:r>
        </a:p>
      </dgm:t>
    </dgm:pt>
    <dgm:pt modelId="{6E8AEDAA-E4EF-4C51-BC81-B55BFF4BE887}" type="parTrans" cxnId="{CEF3CDF2-4C7B-4DA3-B0CD-157D159ACFC2}">
      <dgm:prSet/>
      <dgm:spPr/>
      <dgm:t>
        <a:bodyPr/>
        <a:lstStyle/>
        <a:p>
          <a:endParaRPr lang="en-US"/>
        </a:p>
      </dgm:t>
    </dgm:pt>
    <dgm:pt modelId="{51B10C95-D529-4A6B-8668-DCB31EBB9B4A}" type="sibTrans" cxnId="{CEF3CDF2-4C7B-4DA3-B0CD-157D159ACFC2}">
      <dgm:prSet/>
      <dgm:spPr/>
      <dgm:t>
        <a:bodyPr/>
        <a:lstStyle/>
        <a:p>
          <a:endParaRPr lang="en-US"/>
        </a:p>
      </dgm:t>
    </dgm:pt>
    <dgm:pt modelId="{9FDF4320-6AE0-4AE7-ADCA-4972DBCFA05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Travailler en équipe sur un projet d’ingénierie complet</a:t>
          </a:r>
        </a:p>
      </dgm:t>
    </dgm:pt>
    <dgm:pt modelId="{648167C0-62CB-42C6-BBC4-85C396DFF80B}" type="parTrans" cxnId="{47F8DDB9-70CA-4AD9-93D0-19E5C9688415}">
      <dgm:prSet/>
      <dgm:spPr/>
      <dgm:t>
        <a:bodyPr/>
        <a:lstStyle/>
        <a:p>
          <a:endParaRPr lang="en-US"/>
        </a:p>
      </dgm:t>
    </dgm:pt>
    <dgm:pt modelId="{BAF6EA06-A847-494C-9E8D-BB27B3AF79C1}" type="sibTrans" cxnId="{47F8DDB9-70CA-4AD9-93D0-19E5C9688415}">
      <dgm:prSet/>
      <dgm:spPr/>
      <dgm:t>
        <a:bodyPr/>
        <a:lstStyle/>
        <a:p>
          <a:endParaRPr lang="en-US"/>
        </a:p>
      </dgm:t>
    </dgm:pt>
    <dgm:pt modelId="{713A0AB0-340F-4758-9F98-DFB8F9631D2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Représenter notre école l’ECAM </a:t>
          </a:r>
        </a:p>
        <a:p>
          <a:pPr>
            <a:lnSpc>
              <a:spcPct val="100000"/>
            </a:lnSpc>
            <a:defRPr cap="all"/>
          </a:pPr>
          <a:r>
            <a:rPr lang="en-US"/>
            <a:t>LaSalle Bordeaux</a:t>
          </a:r>
        </a:p>
      </dgm:t>
    </dgm:pt>
    <dgm:pt modelId="{D3BC4E86-2251-4046-BA23-F1BBAA56B136}" type="parTrans" cxnId="{64C59A7B-45CF-4CB5-91DA-A61C8F191573}">
      <dgm:prSet/>
      <dgm:spPr/>
      <dgm:t>
        <a:bodyPr/>
        <a:lstStyle/>
        <a:p>
          <a:endParaRPr lang="en-US"/>
        </a:p>
      </dgm:t>
    </dgm:pt>
    <dgm:pt modelId="{7A018564-6084-4B34-8D8B-EF4E29A4DF83}" type="sibTrans" cxnId="{64C59A7B-45CF-4CB5-91DA-A61C8F191573}">
      <dgm:prSet/>
      <dgm:spPr/>
      <dgm:t>
        <a:bodyPr/>
        <a:lstStyle/>
        <a:p>
          <a:endParaRPr lang="en-US"/>
        </a:p>
      </dgm:t>
    </dgm:pt>
    <dgm:pt modelId="{30AAFCA2-E097-4F52-97E8-82CFA833B8B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Développer des compétences techniques et humaines</a:t>
          </a:r>
        </a:p>
      </dgm:t>
    </dgm:pt>
    <dgm:pt modelId="{96BF3983-B1C5-4D34-8A5F-C604DE8FCC91}" type="parTrans" cxnId="{BCEA8445-0688-4314-A9A6-1D4A09E28D65}">
      <dgm:prSet/>
      <dgm:spPr/>
      <dgm:t>
        <a:bodyPr/>
        <a:lstStyle/>
        <a:p>
          <a:endParaRPr lang="en-US"/>
        </a:p>
      </dgm:t>
    </dgm:pt>
    <dgm:pt modelId="{A0607B97-D595-4F0E-84C3-F13B0D8680C1}" type="sibTrans" cxnId="{BCEA8445-0688-4314-A9A6-1D4A09E28D65}">
      <dgm:prSet/>
      <dgm:spPr/>
      <dgm:t>
        <a:bodyPr/>
        <a:lstStyle/>
        <a:p>
          <a:endParaRPr lang="en-US"/>
        </a:p>
      </dgm:t>
    </dgm:pt>
    <dgm:pt modelId="{D16959BB-C66F-4579-841C-7D63336D1F0D}" type="pres">
      <dgm:prSet presAssocID="{757AABF0-74EA-43E7-8E84-83D2B60E45A8}" presName="root" presStyleCnt="0">
        <dgm:presLayoutVars>
          <dgm:dir/>
          <dgm:resizeHandles val="exact"/>
        </dgm:presLayoutVars>
      </dgm:prSet>
      <dgm:spPr/>
    </dgm:pt>
    <dgm:pt modelId="{C5AAE355-8345-412F-B740-D3BDF41C2DBD}" type="pres">
      <dgm:prSet presAssocID="{972FD651-15D2-4D77-8713-E741F588020C}" presName="compNode" presStyleCnt="0"/>
      <dgm:spPr/>
    </dgm:pt>
    <dgm:pt modelId="{DCDCF3AB-78A2-4ECF-B31D-47227C2A05BE}" type="pres">
      <dgm:prSet presAssocID="{972FD651-15D2-4D77-8713-E741F588020C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08C731D-982C-41DC-9050-3C372C1C0811}" type="pres">
      <dgm:prSet presAssocID="{972FD651-15D2-4D77-8713-E741F588020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CB0BDC10-8975-4311-87C6-1D939A2077AC}" type="pres">
      <dgm:prSet presAssocID="{972FD651-15D2-4D77-8713-E741F588020C}" presName="spaceRect" presStyleCnt="0"/>
      <dgm:spPr/>
    </dgm:pt>
    <dgm:pt modelId="{7D9FF823-8AAC-4616-B754-F1C226E3EF65}" type="pres">
      <dgm:prSet presAssocID="{972FD651-15D2-4D77-8713-E741F588020C}" presName="textRect" presStyleLbl="revTx" presStyleIdx="0" presStyleCnt="4">
        <dgm:presLayoutVars>
          <dgm:chMax val="1"/>
          <dgm:chPref val="1"/>
        </dgm:presLayoutVars>
      </dgm:prSet>
      <dgm:spPr/>
    </dgm:pt>
    <dgm:pt modelId="{8BB1357C-01E1-4347-9120-914A94FB7CDA}" type="pres">
      <dgm:prSet presAssocID="{51B10C95-D529-4A6B-8668-DCB31EBB9B4A}" presName="sibTrans" presStyleCnt="0"/>
      <dgm:spPr/>
    </dgm:pt>
    <dgm:pt modelId="{C7900D15-9CCA-4E0B-9B3D-5135438FD205}" type="pres">
      <dgm:prSet presAssocID="{9FDF4320-6AE0-4AE7-ADCA-4972DBCFA05C}" presName="compNode" presStyleCnt="0"/>
      <dgm:spPr/>
    </dgm:pt>
    <dgm:pt modelId="{DD9C8492-B021-4952-AFC2-47D32EA4C2B0}" type="pres">
      <dgm:prSet presAssocID="{9FDF4320-6AE0-4AE7-ADCA-4972DBCFA05C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D27110A5-C392-40E3-A0AB-B73233A52691}" type="pres">
      <dgm:prSet presAssocID="{9FDF4320-6AE0-4AE7-ADCA-4972DBCFA05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ilisateurs"/>
        </a:ext>
      </dgm:extLst>
    </dgm:pt>
    <dgm:pt modelId="{8AEFF2A1-2BBC-4552-82A4-81F0D6E44491}" type="pres">
      <dgm:prSet presAssocID="{9FDF4320-6AE0-4AE7-ADCA-4972DBCFA05C}" presName="spaceRect" presStyleCnt="0"/>
      <dgm:spPr/>
    </dgm:pt>
    <dgm:pt modelId="{3BF942AB-82A2-4BFE-89D7-9DCD85CFC942}" type="pres">
      <dgm:prSet presAssocID="{9FDF4320-6AE0-4AE7-ADCA-4972DBCFA05C}" presName="textRect" presStyleLbl="revTx" presStyleIdx="1" presStyleCnt="4">
        <dgm:presLayoutVars>
          <dgm:chMax val="1"/>
          <dgm:chPref val="1"/>
        </dgm:presLayoutVars>
      </dgm:prSet>
      <dgm:spPr/>
    </dgm:pt>
    <dgm:pt modelId="{98FA4002-6651-45C6-9CFD-73B318942B21}" type="pres">
      <dgm:prSet presAssocID="{BAF6EA06-A847-494C-9E8D-BB27B3AF79C1}" presName="sibTrans" presStyleCnt="0"/>
      <dgm:spPr/>
    </dgm:pt>
    <dgm:pt modelId="{49482476-E941-432A-BADD-565F2C870745}" type="pres">
      <dgm:prSet presAssocID="{713A0AB0-340F-4758-9F98-DFB8F9631D22}" presName="compNode" presStyleCnt="0"/>
      <dgm:spPr/>
    </dgm:pt>
    <dgm:pt modelId="{4AE99605-383D-43E4-9CCE-141E32633923}" type="pres">
      <dgm:prSet presAssocID="{713A0AB0-340F-4758-9F98-DFB8F9631D22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48DE80BB-0640-42F5-A1DA-E74D3CA8B019}" type="pres">
      <dgm:prSet presAssocID="{713A0AB0-340F-4758-9F98-DFB8F9631D2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École"/>
        </a:ext>
      </dgm:extLst>
    </dgm:pt>
    <dgm:pt modelId="{2ABC0EED-82B7-4AFF-8421-1D786FC2358D}" type="pres">
      <dgm:prSet presAssocID="{713A0AB0-340F-4758-9F98-DFB8F9631D22}" presName="spaceRect" presStyleCnt="0"/>
      <dgm:spPr/>
    </dgm:pt>
    <dgm:pt modelId="{E9783B7E-66F3-433F-90D3-E254619071F9}" type="pres">
      <dgm:prSet presAssocID="{713A0AB0-340F-4758-9F98-DFB8F9631D22}" presName="textRect" presStyleLbl="revTx" presStyleIdx="2" presStyleCnt="4">
        <dgm:presLayoutVars>
          <dgm:chMax val="1"/>
          <dgm:chPref val="1"/>
        </dgm:presLayoutVars>
      </dgm:prSet>
      <dgm:spPr/>
    </dgm:pt>
    <dgm:pt modelId="{B976B4F1-1F5A-48AC-950B-43AAF02C3E48}" type="pres">
      <dgm:prSet presAssocID="{7A018564-6084-4B34-8D8B-EF4E29A4DF83}" presName="sibTrans" presStyleCnt="0"/>
      <dgm:spPr/>
    </dgm:pt>
    <dgm:pt modelId="{3F3749A9-4155-4973-BEDA-C7A41CF77F48}" type="pres">
      <dgm:prSet presAssocID="{30AAFCA2-E097-4F52-97E8-82CFA833B8B6}" presName="compNode" presStyleCnt="0"/>
      <dgm:spPr/>
    </dgm:pt>
    <dgm:pt modelId="{586C224E-7150-4971-AAAA-BD7152E9202E}" type="pres">
      <dgm:prSet presAssocID="{30AAFCA2-E097-4F52-97E8-82CFA833B8B6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DAD90B7-A738-4907-9A9B-44FBA307346A}" type="pres">
      <dgm:prSet presAssocID="{30AAFCA2-E097-4F52-97E8-82CFA833B8B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E5062BF0-CDBC-4584-AAF5-133A1E0F9A73}" type="pres">
      <dgm:prSet presAssocID="{30AAFCA2-E097-4F52-97E8-82CFA833B8B6}" presName="spaceRect" presStyleCnt="0"/>
      <dgm:spPr/>
    </dgm:pt>
    <dgm:pt modelId="{5E3E5633-7311-4BB9-90B8-5DEA0CA56B69}" type="pres">
      <dgm:prSet presAssocID="{30AAFCA2-E097-4F52-97E8-82CFA833B8B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A44E416-F999-40C4-B3F7-009CF07B1A38}" type="presOf" srcId="{972FD651-15D2-4D77-8713-E741F588020C}" destId="{7D9FF823-8AAC-4616-B754-F1C226E3EF65}" srcOrd="0" destOrd="0" presId="urn:microsoft.com/office/officeart/2018/5/layout/IconLeafLabelList"/>
    <dgm:cxn modelId="{CFC4C121-0C14-4E59-B08C-B53D6E3E8E2D}" type="presOf" srcId="{30AAFCA2-E097-4F52-97E8-82CFA833B8B6}" destId="{5E3E5633-7311-4BB9-90B8-5DEA0CA56B69}" srcOrd="0" destOrd="0" presId="urn:microsoft.com/office/officeart/2018/5/layout/IconLeafLabelList"/>
    <dgm:cxn modelId="{09BDB443-589D-44C3-9B4C-3545A4E45A41}" type="presOf" srcId="{757AABF0-74EA-43E7-8E84-83D2B60E45A8}" destId="{D16959BB-C66F-4579-841C-7D63336D1F0D}" srcOrd="0" destOrd="0" presId="urn:microsoft.com/office/officeart/2018/5/layout/IconLeafLabelList"/>
    <dgm:cxn modelId="{BCEA8445-0688-4314-A9A6-1D4A09E28D65}" srcId="{757AABF0-74EA-43E7-8E84-83D2B60E45A8}" destId="{30AAFCA2-E097-4F52-97E8-82CFA833B8B6}" srcOrd="3" destOrd="0" parTransId="{96BF3983-B1C5-4D34-8A5F-C604DE8FCC91}" sibTransId="{A0607B97-D595-4F0E-84C3-F13B0D8680C1}"/>
    <dgm:cxn modelId="{64C59A7B-45CF-4CB5-91DA-A61C8F191573}" srcId="{757AABF0-74EA-43E7-8E84-83D2B60E45A8}" destId="{713A0AB0-340F-4758-9F98-DFB8F9631D22}" srcOrd="2" destOrd="0" parTransId="{D3BC4E86-2251-4046-BA23-F1BBAA56B136}" sibTransId="{7A018564-6084-4B34-8D8B-EF4E29A4DF83}"/>
    <dgm:cxn modelId="{47F8DDB9-70CA-4AD9-93D0-19E5C9688415}" srcId="{757AABF0-74EA-43E7-8E84-83D2B60E45A8}" destId="{9FDF4320-6AE0-4AE7-ADCA-4972DBCFA05C}" srcOrd="1" destOrd="0" parTransId="{648167C0-62CB-42C6-BBC4-85C396DFF80B}" sibTransId="{BAF6EA06-A847-494C-9E8D-BB27B3AF79C1}"/>
    <dgm:cxn modelId="{979293D1-6FF1-4C91-B728-1D7616386408}" type="presOf" srcId="{713A0AB0-340F-4758-9F98-DFB8F9631D22}" destId="{E9783B7E-66F3-433F-90D3-E254619071F9}" srcOrd="0" destOrd="0" presId="urn:microsoft.com/office/officeart/2018/5/layout/IconLeafLabelList"/>
    <dgm:cxn modelId="{C46D5AED-4F59-4FE8-82DE-74CD6DFC07BD}" type="presOf" srcId="{9FDF4320-6AE0-4AE7-ADCA-4972DBCFA05C}" destId="{3BF942AB-82A2-4BFE-89D7-9DCD85CFC942}" srcOrd="0" destOrd="0" presId="urn:microsoft.com/office/officeart/2018/5/layout/IconLeafLabelList"/>
    <dgm:cxn modelId="{CEF3CDF2-4C7B-4DA3-B0CD-157D159ACFC2}" srcId="{757AABF0-74EA-43E7-8E84-83D2B60E45A8}" destId="{972FD651-15D2-4D77-8713-E741F588020C}" srcOrd="0" destOrd="0" parTransId="{6E8AEDAA-E4EF-4C51-BC81-B55BFF4BE887}" sibTransId="{51B10C95-D529-4A6B-8668-DCB31EBB9B4A}"/>
    <dgm:cxn modelId="{391E7FDB-75E0-40DC-84EF-88FC94617083}" type="presParOf" srcId="{D16959BB-C66F-4579-841C-7D63336D1F0D}" destId="{C5AAE355-8345-412F-B740-D3BDF41C2DBD}" srcOrd="0" destOrd="0" presId="urn:microsoft.com/office/officeart/2018/5/layout/IconLeafLabelList"/>
    <dgm:cxn modelId="{0896FE35-3DD3-446D-80A8-DECA32B1ABC9}" type="presParOf" srcId="{C5AAE355-8345-412F-B740-D3BDF41C2DBD}" destId="{DCDCF3AB-78A2-4ECF-B31D-47227C2A05BE}" srcOrd="0" destOrd="0" presId="urn:microsoft.com/office/officeart/2018/5/layout/IconLeafLabelList"/>
    <dgm:cxn modelId="{E151F7C3-3C71-47C6-9B15-04E8CF4EBCB7}" type="presParOf" srcId="{C5AAE355-8345-412F-B740-D3BDF41C2DBD}" destId="{708C731D-982C-41DC-9050-3C372C1C0811}" srcOrd="1" destOrd="0" presId="urn:microsoft.com/office/officeart/2018/5/layout/IconLeafLabelList"/>
    <dgm:cxn modelId="{9793B992-43C4-4EBE-AECD-7D5E9E12A340}" type="presParOf" srcId="{C5AAE355-8345-412F-B740-D3BDF41C2DBD}" destId="{CB0BDC10-8975-4311-87C6-1D939A2077AC}" srcOrd="2" destOrd="0" presId="urn:microsoft.com/office/officeart/2018/5/layout/IconLeafLabelList"/>
    <dgm:cxn modelId="{67924F04-CFAC-4B48-AD61-4022B35E72DD}" type="presParOf" srcId="{C5AAE355-8345-412F-B740-D3BDF41C2DBD}" destId="{7D9FF823-8AAC-4616-B754-F1C226E3EF65}" srcOrd="3" destOrd="0" presId="urn:microsoft.com/office/officeart/2018/5/layout/IconLeafLabelList"/>
    <dgm:cxn modelId="{8506434D-2AE5-4671-A43A-429C3FF07189}" type="presParOf" srcId="{D16959BB-C66F-4579-841C-7D63336D1F0D}" destId="{8BB1357C-01E1-4347-9120-914A94FB7CDA}" srcOrd="1" destOrd="0" presId="urn:microsoft.com/office/officeart/2018/5/layout/IconLeafLabelList"/>
    <dgm:cxn modelId="{A12F0842-5DEA-417D-8D35-0C796C1C098D}" type="presParOf" srcId="{D16959BB-C66F-4579-841C-7D63336D1F0D}" destId="{C7900D15-9CCA-4E0B-9B3D-5135438FD205}" srcOrd="2" destOrd="0" presId="urn:microsoft.com/office/officeart/2018/5/layout/IconLeafLabelList"/>
    <dgm:cxn modelId="{2B01F17B-4278-4540-9E40-6346049FD2D2}" type="presParOf" srcId="{C7900D15-9CCA-4E0B-9B3D-5135438FD205}" destId="{DD9C8492-B021-4952-AFC2-47D32EA4C2B0}" srcOrd="0" destOrd="0" presId="urn:microsoft.com/office/officeart/2018/5/layout/IconLeafLabelList"/>
    <dgm:cxn modelId="{43D298C9-1B27-4429-B1EF-DA2788C76C86}" type="presParOf" srcId="{C7900D15-9CCA-4E0B-9B3D-5135438FD205}" destId="{D27110A5-C392-40E3-A0AB-B73233A52691}" srcOrd="1" destOrd="0" presId="urn:microsoft.com/office/officeart/2018/5/layout/IconLeafLabelList"/>
    <dgm:cxn modelId="{916F43B3-5933-486B-B5E4-049E5A294ED5}" type="presParOf" srcId="{C7900D15-9CCA-4E0B-9B3D-5135438FD205}" destId="{8AEFF2A1-2BBC-4552-82A4-81F0D6E44491}" srcOrd="2" destOrd="0" presId="urn:microsoft.com/office/officeart/2018/5/layout/IconLeafLabelList"/>
    <dgm:cxn modelId="{CC94C259-DEB4-4E7A-B303-9A4EE75F8525}" type="presParOf" srcId="{C7900D15-9CCA-4E0B-9B3D-5135438FD205}" destId="{3BF942AB-82A2-4BFE-89D7-9DCD85CFC942}" srcOrd="3" destOrd="0" presId="urn:microsoft.com/office/officeart/2018/5/layout/IconLeafLabelList"/>
    <dgm:cxn modelId="{19612404-E227-470E-93D1-A0F1234E55AF}" type="presParOf" srcId="{D16959BB-C66F-4579-841C-7D63336D1F0D}" destId="{98FA4002-6651-45C6-9CFD-73B318942B21}" srcOrd="3" destOrd="0" presId="urn:microsoft.com/office/officeart/2018/5/layout/IconLeafLabelList"/>
    <dgm:cxn modelId="{855EEB5E-BDB8-4A08-82FD-CB0BAF898333}" type="presParOf" srcId="{D16959BB-C66F-4579-841C-7D63336D1F0D}" destId="{49482476-E941-432A-BADD-565F2C870745}" srcOrd="4" destOrd="0" presId="urn:microsoft.com/office/officeart/2018/5/layout/IconLeafLabelList"/>
    <dgm:cxn modelId="{508C3B9F-6DD3-4C70-A271-0F3A8C5470AA}" type="presParOf" srcId="{49482476-E941-432A-BADD-565F2C870745}" destId="{4AE99605-383D-43E4-9CCE-141E32633923}" srcOrd="0" destOrd="0" presId="urn:microsoft.com/office/officeart/2018/5/layout/IconLeafLabelList"/>
    <dgm:cxn modelId="{84912A31-4D91-4955-B11E-7D6C233CAD16}" type="presParOf" srcId="{49482476-E941-432A-BADD-565F2C870745}" destId="{48DE80BB-0640-42F5-A1DA-E74D3CA8B019}" srcOrd="1" destOrd="0" presId="urn:microsoft.com/office/officeart/2018/5/layout/IconLeafLabelList"/>
    <dgm:cxn modelId="{076E0E5F-22E1-43A9-9633-A5D807527C6E}" type="presParOf" srcId="{49482476-E941-432A-BADD-565F2C870745}" destId="{2ABC0EED-82B7-4AFF-8421-1D786FC2358D}" srcOrd="2" destOrd="0" presId="urn:microsoft.com/office/officeart/2018/5/layout/IconLeafLabelList"/>
    <dgm:cxn modelId="{B2C6FD8F-40FB-4D88-9FDD-21452571BAFF}" type="presParOf" srcId="{49482476-E941-432A-BADD-565F2C870745}" destId="{E9783B7E-66F3-433F-90D3-E254619071F9}" srcOrd="3" destOrd="0" presId="urn:microsoft.com/office/officeart/2018/5/layout/IconLeafLabelList"/>
    <dgm:cxn modelId="{42AC0B76-55AC-4F93-A8B2-C41EB1DEB199}" type="presParOf" srcId="{D16959BB-C66F-4579-841C-7D63336D1F0D}" destId="{B976B4F1-1F5A-48AC-950B-43AAF02C3E48}" srcOrd="5" destOrd="0" presId="urn:microsoft.com/office/officeart/2018/5/layout/IconLeafLabelList"/>
    <dgm:cxn modelId="{8069D3B1-2602-45EF-9D75-2725F4975BC7}" type="presParOf" srcId="{D16959BB-C66F-4579-841C-7D63336D1F0D}" destId="{3F3749A9-4155-4973-BEDA-C7A41CF77F48}" srcOrd="6" destOrd="0" presId="urn:microsoft.com/office/officeart/2018/5/layout/IconLeafLabelList"/>
    <dgm:cxn modelId="{144273ED-91A6-4352-B8E1-2FF127C4C823}" type="presParOf" srcId="{3F3749A9-4155-4973-BEDA-C7A41CF77F48}" destId="{586C224E-7150-4971-AAAA-BD7152E9202E}" srcOrd="0" destOrd="0" presId="urn:microsoft.com/office/officeart/2018/5/layout/IconLeafLabelList"/>
    <dgm:cxn modelId="{BFE539C8-8161-4EB1-80A6-44719F0D636F}" type="presParOf" srcId="{3F3749A9-4155-4973-BEDA-C7A41CF77F48}" destId="{5DAD90B7-A738-4907-9A9B-44FBA307346A}" srcOrd="1" destOrd="0" presId="urn:microsoft.com/office/officeart/2018/5/layout/IconLeafLabelList"/>
    <dgm:cxn modelId="{3B4E4148-717B-42CB-A5AA-AAA6C71BC58B}" type="presParOf" srcId="{3F3749A9-4155-4973-BEDA-C7A41CF77F48}" destId="{E5062BF0-CDBC-4584-AAF5-133A1E0F9A73}" srcOrd="2" destOrd="0" presId="urn:microsoft.com/office/officeart/2018/5/layout/IconLeafLabelList"/>
    <dgm:cxn modelId="{A7921B13-6C4C-458A-8800-5BC8844F1876}" type="presParOf" srcId="{3F3749A9-4155-4973-BEDA-C7A41CF77F48}" destId="{5E3E5633-7311-4BB9-90B8-5DEA0CA56B6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277D4A-26B5-4DED-8F16-E6AC877440E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5EC7DB5-0CCC-44F1-BA62-593C8C2B93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L’achat</a:t>
          </a:r>
          <a:r>
            <a:rPr lang="en-US" dirty="0"/>
            <a:t> de </a:t>
          </a:r>
          <a:r>
            <a:rPr lang="en-US" dirty="0" err="1"/>
            <a:t>composants</a:t>
          </a:r>
          <a:r>
            <a:rPr lang="en-US" dirty="0"/>
            <a:t> </a:t>
          </a:r>
          <a:r>
            <a:rPr lang="en-US" dirty="0" err="1"/>
            <a:t>électroniques</a:t>
          </a:r>
          <a:r>
            <a:rPr lang="en-US" dirty="0"/>
            <a:t> (</a:t>
          </a:r>
          <a:r>
            <a:rPr lang="en-US" dirty="0" err="1"/>
            <a:t>moteur</a:t>
          </a:r>
          <a:r>
            <a:rPr lang="en-US" dirty="0"/>
            <a:t>, </a:t>
          </a:r>
          <a:r>
            <a:rPr lang="en-US" dirty="0" err="1"/>
            <a:t>fils</a:t>
          </a:r>
          <a:r>
            <a:rPr lang="en-US" dirty="0"/>
            <a:t>)</a:t>
          </a:r>
        </a:p>
      </dgm:t>
    </dgm:pt>
    <dgm:pt modelId="{098D3ED2-CDD5-4A5F-ABDE-91F952EF77D9}" type="parTrans" cxnId="{54B0F7C5-4D82-455F-9158-D96CA188FDA6}">
      <dgm:prSet/>
      <dgm:spPr/>
      <dgm:t>
        <a:bodyPr/>
        <a:lstStyle/>
        <a:p>
          <a:endParaRPr lang="en-US"/>
        </a:p>
      </dgm:t>
    </dgm:pt>
    <dgm:pt modelId="{BA304D3F-EF9F-4378-B93F-6B2AC17C1A29}" type="sibTrans" cxnId="{54B0F7C5-4D82-455F-9158-D96CA188FDA6}">
      <dgm:prSet/>
      <dgm:spPr/>
      <dgm:t>
        <a:bodyPr/>
        <a:lstStyle/>
        <a:p>
          <a:endParaRPr lang="en-US"/>
        </a:p>
      </dgm:t>
    </dgm:pt>
    <dgm:pt modelId="{4EE16817-E91E-4685-9498-0EFD1C2FD61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La construction </a:t>
          </a:r>
          <a:r>
            <a:rPr lang="en-US" dirty="0" err="1"/>
            <a:t>mécanique</a:t>
          </a:r>
          <a:r>
            <a:rPr lang="en-US" dirty="0"/>
            <a:t> et </a:t>
          </a:r>
          <a:r>
            <a:rPr lang="en-US" dirty="0" err="1"/>
            <a:t>matériaux</a:t>
          </a:r>
          <a:endParaRPr lang="en-US" dirty="0"/>
        </a:p>
      </dgm:t>
    </dgm:pt>
    <dgm:pt modelId="{5C7BE17A-A5EE-4EB5-A968-75CA8C0533C1}" type="parTrans" cxnId="{D7B50180-00F8-4730-8DB3-4C839E1513E0}">
      <dgm:prSet/>
      <dgm:spPr/>
      <dgm:t>
        <a:bodyPr/>
        <a:lstStyle/>
        <a:p>
          <a:endParaRPr lang="en-US"/>
        </a:p>
      </dgm:t>
    </dgm:pt>
    <dgm:pt modelId="{DF2D0FAC-FB0C-4082-B82C-E2AF8A88C046}" type="sibTrans" cxnId="{D7B50180-00F8-4730-8DB3-4C839E1513E0}">
      <dgm:prSet/>
      <dgm:spPr/>
      <dgm:t>
        <a:bodyPr/>
        <a:lstStyle/>
        <a:p>
          <a:endParaRPr lang="en-US"/>
        </a:p>
      </dgm:t>
    </dgm:pt>
    <dgm:pt modelId="{CFFEF010-60A3-4237-A446-C302CA1598A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Les tests et </a:t>
          </a:r>
          <a:r>
            <a:rPr lang="en-US" dirty="0" err="1"/>
            <a:t>développement</a:t>
          </a:r>
          <a:r>
            <a:rPr lang="en-US" dirty="0"/>
            <a:t> du robot</a:t>
          </a:r>
        </a:p>
      </dgm:t>
    </dgm:pt>
    <dgm:pt modelId="{00010351-669F-4E67-9080-2C3ADA8FE239}" type="parTrans" cxnId="{D219E276-3604-476C-9EBE-ACA35E858E16}">
      <dgm:prSet/>
      <dgm:spPr/>
      <dgm:t>
        <a:bodyPr/>
        <a:lstStyle/>
        <a:p>
          <a:endParaRPr lang="en-US"/>
        </a:p>
      </dgm:t>
    </dgm:pt>
    <dgm:pt modelId="{DDD788D1-B347-4449-8EEF-CA3D40C6DEE2}" type="sibTrans" cxnId="{D219E276-3604-476C-9EBE-ACA35E858E16}">
      <dgm:prSet/>
      <dgm:spPr/>
      <dgm:t>
        <a:bodyPr/>
        <a:lstStyle/>
        <a:p>
          <a:endParaRPr lang="en-US"/>
        </a:p>
      </dgm:t>
    </dgm:pt>
    <dgm:pt modelId="{8A8CA43C-36E1-4A2B-B7A4-AB340CFB1C96}" type="pres">
      <dgm:prSet presAssocID="{7B277D4A-26B5-4DED-8F16-E6AC877440EE}" presName="root" presStyleCnt="0">
        <dgm:presLayoutVars>
          <dgm:dir/>
          <dgm:resizeHandles val="exact"/>
        </dgm:presLayoutVars>
      </dgm:prSet>
      <dgm:spPr/>
    </dgm:pt>
    <dgm:pt modelId="{9E18A312-3BA5-4BFF-A4E1-99D93BD72FA9}" type="pres">
      <dgm:prSet presAssocID="{45EC7DB5-0CCC-44F1-BA62-593C8C2B93C6}" presName="compNode" presStyleCnt="0"/>
      <dgm:spPr/>
    </dgm:pt>
    <dgm:pt modelId="{CA908CF3-E3A8-4CC7-A5B2-9139AE26604A}" type="pres">
      <dgm:prSet presAssocID="{45EC7DB5-0CCC-44F1-BA62-593C8C2B93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pping cart"/>
        </a:ext>
      </dgm:extLst>
    </dgm:pt>
    <dgm:pt modelId="{3E6191D0-B1D3-419A-9C79-E8B2BE38642F}" type="pres">
      <dgm:prSet presAssocID="{45EC7DB5-0CCC-44F1-BA62-593C8C2B93C6}" presName="spaceRect" presStyleCnt="0"/>
      <dgm:spPr/>
    </dgm:pt>
    <dgm:pt modelId="{E3461045-13BA-4E58-99DC-317DF190C322}" type="pres">
      <dgm:prSet presAssocID="{45EC7DB5-0CCC-44F1-BA62-593C8C2B93C6}" presName="textRect" presStyleLbl="revTx" presStyleIdx="0" presStyleCnt="3">
        <dgm:presLayoutVars>
          <dgm:chMax val="1"/>
          <dgm:chPref val="1"/>
        </dgm:presLayoutVars>
      </dgm:prSet>
      <dgm:spPr/>
    </dgm:pt>
    <dgm:pt modelId="{4ECAD7D3-A47A-42F9-B902-D4BB189E8BF2}" type="pres">
      <dgm:prSet presAssocID="{BA304D3F-EF9F-4378-B93F-6B2AC17C1A29}" presName="sibTrans" presStyleCnt="0"/>
      <dgm:spPr/>
    </dgm:pt>
    <dgm:pt modelId="{19F8BBD5-77C1-451E-9435-966B649E7DEB}" type="pres">
      <dgm:prSet presAssocID="{4EE16817-E91E-4685-9498-0EFD1C2FD614}" presName="compNode" presStyleCnt="0"/>
      <dgm:spPr/>
    </dgm:pt>
    <dgm:pt modelId="{AD1763A4-7563-4A0B-ACBC-F60296DBB6F8}" type="pres">
      <dgm:prSet presAssocID="{4EE16817-E91E-4685-9498-0EFD1C2FD61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F353B825-F96A-42C9-A13F-1A2E5FD0D1CB}" type="pres">
      <dgm:prSet presAssocID="{4EE16817-E91E-4685-9498-0EFD1C2FD614}" presName="spaceRect" presStyleCnt="0"/>
      <dgm:spPr/>
    </dgm:pt>
    <dgm:pt modelId="{DFB54735-09F8-4198-ADB9-3F13DA5EA39C}" type="pres">
      <dgm:prSet presAssocID="{4EE16817-E91E-4685-9498-0EFD1C2FD614}" presName="textRect" presStyleLbl="revTx" presStyleIdx="1" presStyleCnt="3">
        <dgm:presLayoutVars>
          <dgm:chMax val="1"/>
          <dgm:chPref val="1"/>
        </dgm:presLayoutVars>
      </dgm:prSet>
      <dgm:spPr/>
    </dgm:pt>
    <dgm:pt modelId="{BD1CD8FF-1857-4518-A325-116C73C646B9}" type="pres">
      <dgm:prSet presAssocID="{DF2D0FAC-FB0C-4082-B82C-E2AF8A88C046}" presName="sibTrans" presStyleCnt="0"/>
      <dgm:spPr/>
    </dgm:pt>
    <dgm:pt modelId="{D897F28C-C270-4ABA-A2AE-0DE109F13DF2}" type="pres">
      <dgm:prSet presAssocID="{CFFEF010-60A3-4237-A446-C302CA1598A3}" presName="compNode" presStyleCnt="0"/>
      <dgm:spPr/>
    </dgm:pt>
    <dgm:pt modelId="{12C25F0E-5291-466B-A969-500A34F89FB1}" type="pres">
      <dgm:prSet presAssocID="{CFFEF010-60A3-4237-A446-C302CA1598A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grenages"/>
        </a:ext>
      </dgm:extLst>
    </dgm:pt>
    <dgm:pt modelId="{32421563-8437-491E-9044-A546CCA9D382}" type="pres">
      <dgm:prSet presAssocID="{CFFEF010-60A3-4237-A446-C302CA1598A3}" presName="spaceRect" presStyleCnt="0"/>
      <dgm:spPr/>
    </dgm:pt>
    <dgm:pt modelId="{7B4007C0-54D5-4E67-AE41-1D0C781385CF}" type="pres">
      <dgm:prSet presAssocID="{CFFEF010-60A3-4237-A446-C302CA1598A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2E41448-F3E1-4B3E-BD50-009A1F93017A}" type="presOf" srcId="{7B277D4A-26B5-4DED-8F16-E6AC877440EE}" destId="{8A8CA43C-36E1-4A2B-B7A4-AB340CFB1C96}" srcOrd="0" destOrd="0" presId="urn:microsoft.com/office/officeart/2018/2/layout/IconLabelList"/>
    <dgm:cxn modelId="{4C551456-3BAA-46EB-B4E0-3870296988EB}" type="presOf" srcId="{45EC7DB5-0CCC-44F1-BA62-593C8C2B93C6}" destId="{E3461045-13BA-4E58-99DC-317DF190C322}" srcOrd="0" destOrd="0" presId="urn:microsoft.com/office/officeart/2018/2/layout/IconLabelList"/>
    <dgm:cxn modelId="{D219E276-3604-476C-9EBE-ACA35E858E16}" srcId="{7B277D4A-26B5-4DED-8F16-E6AC877440EE}" destId="{CFFEF010-60A3-4237-A446-C302CA1598A3}" srcOrd="2" destOrd="0" parTransId="{00010351-669F-4E67-9080-2C3ADA8FE239}" sibTransId="{DDD788D1-B347-4449-8EEF-CA3D40C6DEE2}"/>
    <dgm:cxn modelId="{E0483F7B-1545-4AAD-B55D-C64533F90974}" type="presOf" srcId="{CFFEF010-60A3-4237-A446-C302CA1598A3}" destId="{7B4007C0-54D5-4E67-AE41-1D0C781385CF}" srcOrd="0" destOrd="0" presId="urn:microsoft.com/office/officeart/2018/2/layout/IconLabelList"/>
    <dgm:cxn modelId="{D7B50180-00F8-4730-8DB3-4C839E1513E0}" srcId="{7B277D4A-26B5-4DED-8F16-E6AC877440EE}" destId="{4EE16817-E91E-4685-9498-0EFD1C2FD614}" srcOrd="1" destOrd="0" parTransId="{5C7BE17A-A5EE-4EB5-A968-75CA8C0533C1}" sibTransId="{DF2D0FAC-FB0C-4082-B82C-E2AF8A88C046}"/>
    <dgm:cxn modelId="{54B0F7C5-4D82-455F-9158-D96CA188FDA6}" srcId="{7B277D4A-26B5-4DED-8F16-E6AC877440EE}" destId="{45EC7DB5-0CCC-44F1-BA62-593C8C2B93C6}" srcOrd="0" destOrd="0" parTransId="{098D3ED2-CDD5-4A5F-ABDE-91F952EF77D9}" sibTransId="{BA304D3F-EF9F-4378-B93F-6B2AC17C1A29}"/>
    <dgm:cxn modelId="{305E34ED-5D4A-4BDC-B0FE-4E2A21971677}" type="presOf" srcId="{4EE16817-E91E-4685-9498-0EFD1C2FD614}" destId="{DFB54735-09F8-4198-ADB9-3F13DA5EA39C}" srcOrd="0" destOrd="0" presId="urn:microsoft.com/office/officeart/2018/2/layout/IconLabelList"/>
    <dgm:cxn modelId="{37021B84-0B10-40A7-B1B6-761567B3E7CE}" type="presParOf" srcId="{8A8CA43C-36E1-4A2B-B7A4-AB340CFB1C96}" destId="{9E18A312-3BA5-4BFF-A4E1-99D93BD72FA9}" srcOrd="0" destOrd="0" presId="urn:microsoft.com/office/officeart/2018/2/layout/IconLabelList"/>
    <dgm:cxn modelId="{527FF1D4-7290-46BE-980F-D3BFC6742947}" type="presParOf" srcId="{9E18A312-3BA5-4BFF-A4E1-99D93BD72FA9}" destId="{CA908CF3-E3A8-4CC7-A5B2-9139AE26604A}" srcOrd="0" destOrd="0" presId="urn:microsoft.com/office/officeart/2018/2/layout/IconLabelList"/>
    <dgm:cxn modelId="{992EEFD5-DBF8-4900-95BF-B3408C2D8B8E}" type="presParOf" srcId="{9E18A312-3BA5-4BFF-A4E1-99D93BD72FA9}" destId="{3E6191D0-B1D3-419A-9C79-E8B2BE38642F}" srcOrd="1" destOrd="0" presId="urn:microsoft.com/office/officeart/2018/2/layout/IconLabelList"/>
    <dgm:cxn modelId="{BBE42F3B-28D3-4258-82CB-BAC4D37C8A6C}" type="presParOf" srcId="{9E18A312-3BA5-4BFF-A4E1-99D93BD72FA9}" destId="{E3461045-13BA-4E58-99DC-317DF190C322}" srcOrd="2" destOrd="0" presId="urn:microsoft.com/office/officeart/2018/2/layout/IconLabelList"/>
    <dgm:cxn modelId="{AFC4C7DA-E67C-4E71-84ED-70FB6AE9A063}" type="presParOf" srcId="{8A8CA43C-36E1-4A2B-B7A4-AB340CFB1C96}" destId="{4ECAD7D3-A47A-42F9-B902-D4BB189E8BF2}" srcOrd="1" destOrd="0" presId="urn:microsoft.com/office/officeart/2018/2/layout/IconLabelList"/>
    <dgm:cxn modelId="{BCA17A68-B5FD-4C53-B5A6-5B5C5A365B67}" type="presParOf" srcId="{8A8CA43C-36E1-4A2B-B7A4-AB340CFB1C96}" destId="{19F8BBD5-77C1-451E-9435-966B649E7DEB}" srcOrd="2" destOrd="0" presId="urn:microsoft.com/office/officeart/2018/2/layout/IconLabelList"/>
    <dgm:cxn modelId="{298F69DD-3565-4BE1-B8B9-33E9C0476A66}" type="presParOf" srcId="{19F8BBD5-77C1-451E-9435-966B649E7DEB}" destId="{AD1763A4-7563-4A0B-ACBC-F60296DBB6F8}" srcOrd="0" destOrd="0" presId="urn:microsoft.com/office/officeart/2018/2/layout/IconLabelList"/>
    <dgm:cxn modelId="{27B35994-4259-4F35-89FB-0BD9559A5765}" type="presParOf" srcId="{19F8BBD5-77C1-451E-9435-966B649E7DEB}" destId="{F353B825-F96A-42C9-A13F-1A2E5FD0D1CB}" srcOrd="1" destOrd="0" presId="urn:microsoft.com/office/officeart/2018/2/layout/IconLabelList"/>
    <dgm:cxn modelId="{B9121DD7-1458-440E-B758-277E66D20E82}" type="presParOf" srcId="{19F8BBD5-77C1-451E-9435-966B649E7DEB}" destId="{DFB54735-09F8-4198-ADB9-3F13DA5EA39C}" srcOrd="2" destOrd="0" presId="urn:microsoft.com/office/officeart/2018/2/layout/IconLabelList"/>
    <dgm:cxn modelId="{379B9FA5-2E9C-42F2-9F6A-7F313D1F229A}" type="presParOf" srcId="{8A8CA43C-36E1-4A2B-B7A4-AB340CFB1C96}" destId="{BD1CD8FF-1857-4518-A325-116C73C646B9}" srcOrd="3" destOrd="0" presId="urn:microsoft.com/office/officeart/2018/2/layout/IconLabelList"/>
    <dgm:cxn modelId="{E00308B5-2DFA-4CAD-9F8F-9E37CF41D6A7}" type="presParOf" srcId="{8A8CA43C-36E1-4A2B-B7A4-AB340CFB1C96}" destId="{D897F28C-C270-4ABA-A2AE-0DE109F13DF2}" srcOrd="4" destOrd="0" presId="urn:microsoft.com/office/officeart/2018/2/layout/IconLabelList"/>
    <dgm:cxn modelId="{0AF05D1E-8DEB-4C83-AC13-63CD661F33F6}" type="presParOf" srcId="{D897F28C-C270-4ABA-A2AE-0DE109F13DF2}" destId="{12C25F0E-5291-466B-A969-500A34F89FB1}" srcOrd="0" destOrd="0" presId="urn:microsoft.com/office/officeart/2018/2/layout/IconLabelList"/>
    <dgm:cxn modelId="{A70B37CD-3EE1-409C-BC6E-76D693E9BB98}" type="presParOf" srcId="{D897F28C-C270-4ABA-A2AE-0DE109F13DF2}" destId="{32421563-8437-491E-9044-A546CCA9D382}" srcOrd="1" destOrd="0" presId="urn:microsoft.com/office/officeart/2018/2/layout/IconLabelList"/>
    <dgm:cxn modelId="{DE300BAD-1A82-4DFC-A734-73F889E2BE93}" type="presParOf" srcId="{D897F28C-C270-4ABA-A2AE-0DE109F13DF2}" destId="{7B4007C0-54D5-4E67-AE41-1D0C781385C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0EC2BB-102A-424A-89B8-77FD4A815DD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2E694DC-409E-466E-BA41-C33A07431169}">
      <dgm:prSet/>
      <dgm:spPr/>
      <dgm:t>
        <a:bodyPr/>
        <a:lstStyle/>
        <a:p>
          <a:pPr>
            <a:defRPr cap="all"/>
          </a:pPr>
          <a:r>
            <a:rPr lang="fr-FR"/>
            <a:t>Présence visible de votre logo sur le robot</a:t>
          </a:r>
          <a:endParaRPr lang="en-US"/>
        </a:p>
      </dgm:t>
    </dgm:pt>
    <dgm:pt modelId="{676AE9A3-8217-4795-8A28-E19BD7A5AEDC}" type="parTrans" cxnId="{D6D95B79-E98B-41E1-A561-B9DB7F707F82}">
      <dgm:prSet/>
      <dgm:spPr/>
      <dgm:t>
        <a:bodyPr/>
        <a:lstStyle/>
        <a:p>
          <a:endParaRPr lang="en-US"/>
        </a:p>
      </dgm:t>
    </dgm:pt>
    <dgm:pt modelId="{79837612-0E55-4487-B831-44951C5D6D16}" type="sibTrans" cxnId="{D6D95B79-E98B-41E1-A561-B9DB7F707F82}">
      <dgm:prSet/>
      <dgm:spPr/>
      <dgm:t>
        <a:bodyPr/>
        <a:lstStyle/>
        <a:p>
          <a:endParaRPr lang="en-US"/>
        </a:p>
      </dgm:t>
    </dgm:pt>
    <dgm:pt modelId="{23C28296-CA23-4D8F-8F5F-3A76CE80DE9C}">
      <dgm:prSet/>
      <dgm:spPr/>
      <dgm:t>
        <a:bodyPr/>
        <a:lstStyle/>
        <a:p>
          <a:pPr>
            <a:defRPr cap="all"/>
          </a:pPr>
          <a:r>
            <a:rPr lang="en-US" dirty="0" err="1"/>
            <a:t>Visibilité</a:t>
          </a:r>
          <a:r>
            <a:rPr lang="en-US" dirty="0"/>
            <a:t> sur </a:t>
          </a:r>
          <a:r>
            <a:rPr lang="en-US" dirty="0" err="1"/>
            <a:t>nos</a:t>
          </a:r>
          <a:r>
            <a:rPr lang="en-US" dirty="0"/>
            <a:t> réseaux </a:t>
          </a:r>
          <a:r>
            <a:rPr lang="en-US" dirty="0" err="1"/>
            <a:t>sociaux</a:t>
          </a:r>
          <a:r>
            <a:rPr lang="en-US" dirty="0"/>
            <a:t> (Instagram) </a:t>
          </a:r>
        </a:p>
      </dgm:t>
    </dgm:pt>
    <dgm:pt modelId="{F66D96E2-7046-4504-95B9-FDFA818FF4AB}" type="parTrans" cxnId="{9EEE1E80-F26C-47DC-9900-08277F3B0422}">
      <dgm:prSet/>
      <dgm:spPr/>
      <dgm:t>
        <a:bodyPr/>
        <a:lstStyle/>
        <a:p>
          <a:endParaRPr lang="en-US"/>
        </a:p>
      </dgm:t>
    </dgm:pt>
    <dgm:pt modelId="{5E3DA40A-4F86-4449-A1B8-AD28D63C0D6A}" type="sibTrans" cxnId="{9EEE1E80-F26C-47DC-9900-08277F3B0422}">
      <dgm:prSet/>
      <dgm:spPr/>
      <dgm:t>
        <a:bodyPr/>
        <a:lstStyle/>
        <a:p>
          <a:endParaRPr lang="en-US"/>
        </a:p>
      </dgm:t>
    </dgm:pt>
    <dgm:pt modelId="{0A004D66-C869-4E3D-B3DA-05F3CE45095C}">
      <dgm:prSet/>
      <dgm:spPr/>
      <dgm:t>
        <a:bodyPr/>
        <a:lstStyle/>
        <a:p>
          <a:pPr>
            <a:defRPr cap="all"/>
          </a:pPr>
          <a:r>
            <a:rPr lang="en-US"/>
            <a:t>Association à un projet étudiant innovant</a:t>
          </a:r>
        </a:p>
      </dgm:t>
    </dgm:pt>
    <dgm:pt modelId="{0F5EE09F-5C70-4834-A97B-BBEA4342D124}" type="parTrans" cxnId="{3AE80156-60F7-4BD5-94A9-B46B32FD9D4A}">
      <dgm:prSet/>
      <dgm:spPr/>
      <dgm:t>
        <a:bodyPr/>
        <a:lstStyle/>
        <a:p>
          <a:endParaRPr lang="en-US"/>
        </a:p>
      </dgm:t>
    </dgm:pt>
    <dgm:pt modelId="{19380585-8C11-4738-90AF-7E3763B41FD1}" type="sibTrans" cxnId="{3AE80156-60F7-4BD5-94A9-B46B32FD9D4A}">
      <dgm:prSet/>
      <dgm:spPr/>
      <dgm:t>
        <a:bodyPr/>
        <a:lstStyle/>
        <a:p>
          <a:endParaRPr lang="en-US"/>
        </a:p>
      </dgm:t>
    </dgm:pt>
    <dgm:pt modelId="{99E9D61D-6F4B-4E6B-8AD9-FE2A5EF3B58D}" type="pres">
      <dgm:prSet presAssocID="{8A0EC2BB-102A-424A-89B8-77FD4A815DD8}" presName="root" presStyleCnt="0">
        <dgm:presLayoutVars>
          <dgm:dir/>
          <dgm:resizeHandles val="exact"/>
        </dgm:presLayoutVars>
      </dgm:prSet>
      <dgm:spPr/>
    </dgm:pt>
    <dgm:pt modelId="{E1CAF92E-FE4A-49D5-936A-6BB19B1C6D7D}" type="pres">
      <dgm:prSet presAssocID="{A2E694DC-409E-466E-BA41-C33A07431169}" presName="compNode" presStyleCnt="0"/>
      <dgm:spPr/>
    </dgm:pt>
    <dgm:pt modelId="{DD266CC4-738C-415B-9FF0-4835C9E64E73}" type="pres">
      <dgm:prSet presAssocID="{A2E694DC-409E-466E-BA41-C33A07431169}" presName="iconBgRect" presStyleLbl="bgShp" presStyleIdx="0" presStyleCnt="3"/>
      <dgm:spPr/>
    </dgm:pt>
    <dgm:pt modelId="{F2581FCA-22E7-4B04-93F4-599DCDE45FFE}" type="pres">
      <dgm:prSet presAssocID="{A2E694DC-409E-466E-BA41-C33A074311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D8E9C092-F3C5-4914-BDDA-2E1D826FD513}" type="pres">
      <dgm:prSet presAssocID="{A2E694DC-409E-466E-BA41-C33A07431169}" presName="spaceRect" presStyleCnt="0"/>
      <dgm:spPr/>
    </dgm:pt>
    <dgm:pt modelId="{9D3C9C5D-063C-4BC4-A876-DA39E01E4309}" type="pres">
      <dgm:prSet presAssocID="{A2E694DC-409E-466E-BA41-C33A07431169}" presName="textRect" presStyleLbl="revTx" presStyleIdx="0" presStyleCnt="3">
        <dgm:presLayoutVars>
          <dgm:chMax val="1"/>
          <dgm:chPref val="1"/>
        </dgm:presLayoutVars>
      </dgm:prSet>
      <dgm:spPr/>
    </dgm:pt>
    <dgm:pt modelId="{4014EF1B-F70D-4E63-8E93-CE0A28DAE6B1}" type="pres">
      <dgm:prSet presAssocID="{79837612-0E55-4487-B831-44951C5D6D16}" presName="sibTrans" presStyleCnt="0"/>
      <dgm:spPr/>
    </dgm:pt>
    <dgm:pt modelId="{45A99146-22BF-4F33-9803-F53C9D3EAC84}" type="pres">
      <dgm:prSet presAssocID="{23C28296-CA23-4D8F-8F5F-3A76CE80DE9C}" presName="compNode" presStyleCnt="0"/>
      <dgm:spPr/>
    </dgm:pt>
    <dgm:pt modelId="{B5606AAD-C797-4A55-96ED-33383273C621}" type="pres">
      <dgm:prSet presAssocID="{23C28296-CA23-4D8F-8F5F-3A76CE80DE9C}" presName="iconBgRect" presStyleLbl="bgShp" presStyleIdx="1" presStyleCnt="3"/>
      <dgm:spPr/>
    </dgm:pt>
    <dgm:pt modelId="{2437FF3D-F6C7-4BBA-907E-1700B219FC11}" type="pres">
      <dgm:prSet presAssocID="{23C28296-CA23-4D8F-8F5F-3A76CE80DE9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éseau"/>
        </a:ext>
      </dgm:extLst>
    </dgm:pt>
    <dgm:pt modelId="{06FCBA1B-4942-473E-A1E2-1AC1789F1EBD}" type="pres">
      <dgm:prSet presAssocID="{23C28296-CA23-4D8F-8F5F-3A76CE80DE9C}" presName="spaceRect" presStyleCnt="0"/>
      <dgm:spPr/>
    </dgm:pt>
    <dgm:pt modelId="{E26AAF86-AE47-4F5F-95E6-9FD9D7DE4F2C}" type="pres">
      <dgm:prSet presAssocID="{23C28296-CA23-4D8F-8F5F-3A76CE80DE9C}" presName="textRect" presStyleLbl="revTx" presStyleIdx="1" presStyleCnt="3">
        <dgm:presLayoutVars>
          <dgm:chMax val="1"/>
          <dgm:chPref val="1"/>
        </dgm:presLayoutVars>
      </dgm:prSet>
      <dgm:spPr/>
    </dgm:pt>
    <dgm:pt modelId="{9DDAF2E1-A865-4526-AB8F-B5A6340B61E6}" type="pres">
      <dgm:prSet presAssocID="{5E3DA40A-4F86-4449-A1B8-AD28D63C0D6A}" presName="sibTrans" presStyleCnt="0"/>
      <dgm:spPr/>
    </dgm:pt>
    <dgm:pt modelId="{6357C9E8-B85E-4CFF-9809-85BFB42213CA}" type="pres">
      <dgm:prSet presAssocID="{0A004D66-C869-4E3D-B3DA-05F3CE45095C}" presName="compNode" presStyleCnt="0"/>
      <dgm:spPr/>
    </dgm:pt>
    <dgm:pt modelId="{B051C364-FA61-43D6-9A25-0BF4B68D3BFD}" type="pres">
      <dgm:prSet presAssocID="{0A004D66-C869-4E3D-B3DA-05F3CE45095C}" presName="iconBgRect" presStyleLbl="bgShp" presStyleIdx="2" presStyleCnt="3"/>
      <dgm:spPr/>
    </dgm:pt>
    <dgm:pt modelId="{A5ECB615-D713-4276-8F1D-B104AF65C057}" type="pres">
      <dgm:prSet presAssocID="{0A004D66-C869-4E3D-B3DA-05F3CE45095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poule"/>
        </a:ext>
      </dgm:extLst>
    </dgm:pt>
    <dgm:pt modelId="{67C86E65-0D3D-4F97-A88B-8A421C495326}" type="pres">
      <dgm:prSet presAssocID="{0A004D66-C869-4E3D-B3DA-05F3CE45095C}" presName="spaceRect" presStyleCnt="0"/>
      <dgm:spPr/>
    </dgm:pt>
    <dgm:pt modelId="{244BD38C-6500-4E9E-A0DB-62660ADC302B}" type="pres">
      <dgm:prSet presAssocID="{0A004D66-C869-4E3D-B3DA-05F3CE45095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2794B38-CD5B-4011-BFC3-4B4DD5EC48FA}" type="presOf" srcId="{0A004D66-C869-4E3D-B3DA-05F3CE45095C}" destId="{244BD38C-6500-4E9E-A0DB-62660ADC302B}" srcOrd="0" destOrd="0" presId="urn:microsoft.com/office/officeart/2018/5/layout/IconCircleLabelList"/>
    <dgm:cxn modelId="{3AE80156-60F7-4BD5-94A9-B46B32FD9D4A}" srcId="{8A0EC2BB-102A-424A-89B8-77FD4A815DD8}" destId="{0A004D66-C869-4E3D-B3DA-05F3CE45095C}" srcOrd="2" destOrd="0" parTransId="{0F5EE09F-5C70-4834-A97B-BBEA4342D124}" sibTransId="{19380585-8C11-4738-90AF-7E3763B41FD1}"/>
    <dgm:cxn modelId="{D6D95B79-E98B-41E1-A561-B9DB7F707F82}" srcId="{8A0EC2BB-102A-424A-89B8-77FD4A815DD8}" destId="{A2E694DC-409E-466E-BA41-C33A07431169}" srcOrd="0" destOrd="0" parTransId="{676AE9A3-8217-4795-8A28-E19BD7A5AEDC}" sibTransId="{79837612-0E55-4487-B831-44951C5D6D16}"/>
    <dgm:cxn modelId="{9EEE1E80-F26C-47DC-9900-08277F3B0422}" srcId="{8A0EC2BB-102A-424A-89B8-77FD4A815DD8}" destId="{23C28296-CA23-4D8F-8F5F-3A76CE80DE9C}" srcOrd="1" destOrd="0" parTransId="{F66D96E2-7046-4504-95B9-FDFA818FF4AB}" sibTransId="{5E3DA40A-4F86-4449-A1B8-AD28D63C0D6A}"/>
    <dgm:cxn modelId="{465A48A5-7829-408C-8182-B09FAE3D1E5F}" type="presOf" srcId="{A2E694DC-409E-466E-BA41-C33A07431169}" destId="{9D3C9C5D-063C-4BC4-A876-DA39E01E4309}" srcOrd="0" destOrd="0" presId="urn:microsoft.com/office/officeart/2018/5/layout/IconCircleLabelList"/>
    <dgm:cxn modelId="{11F2EAB6-9306-44D5-A89D-1DDEC2CA851B}" type="presOf" srcId="{8A0EC2BB-102A-424A-89B8-77FD4A815DD8}" destId="{99E9D61D-6F4B-4E6B-8AD9-FE2A5EF3B58D}" srcOrd="0" destOrd="0" presId="urn:microsoft.com/office/officeart/2018/5/layout/IconCircleLabelList"/>
    <dgm:cxn modelId="{CB7281E1-8FFB-4ABA-B039-C74B84A286B5}" type="presOf" srcId="{23C28296-CA23-4D8F-8F5F-3A76CE80DE9C}" destId="{E26AAF86-AE47-4F5F-95E6-9FD9D7DE4F2C}" srcOrd="0" destOrd="0" presId="urn:microsoft.com/office/officeart/2018/5/layout/IconCircleLabelList"/>
    <dgm:cxn modelId="{9EA6DEFB-FDD2-48B6-B71C-C6F54408D216}" type="presParOf" srcId="{99E9D61D-6F4B-4E6B-8AD9-FE2A5EF3B58D}" destId="{E1CAF92E-FE4A-49D5-936A-6BB19B1C6D7D}" srcOrd="0" destOrd="0" presId="urn:microsoft.com/office/officeart/2018/5/layout/IconCircleLabelList"/>
    <dgm:cxn modelId="{78100B30-21AF-4E67-966C-63FAC0E76FBA}" type="presParOf" srcId="{E1CAF92E-FE4A-49D5-936A-6BB19B1C6D7D}" destId="{DD266CC4-738C-415B-9FF0-4835C9E64E73}" srcOrd="0" destOrd="0" presId="urn:microsoft.com/office/officeart/2018/5/layout/IconCircleLabelList"/>
    <dgm:cxn modelId="{6BDBB7FF-547D-44FF-83CE-D8282EB8CE53}" type="presParOf" srcId="{E1CAF92E-FE4A-49D5-936A-6BB19B1C6D7D}" destId="{F2581FCA-22E7-4B04-93F4-599DCDE45FFE}" srcOrd="1" destOrd="0" presId="urn:microsoft.com/office/officeart/2018/5/layout/IconCircleLabelList"/>
    <dgm:cxn modelId="{57252248-5936-453A-901F-0A10B5E88D4E}" type="presParOf" srcId="{E1CAF92E-FE4A-49D5-936A-6BB19B1C6D7D}" destId="{D8E9C092-F3C5-4914-BDDA-2E1D826FD513}" srcOrd="2" destOrd="0" presId="urn:microsoft.com/office/officeart/2018/5/layout/IconCircleLabelList"/>
    <dgm:cxn modelId="{632FD478-B30B-40E4-A6CA-4560C6E4A8E6}" type="presParOf" srcId="{E1CAF92E-FE4A-49D5-936A-6BB19B1C6D7D}" destId="{9D3C9C5D-063C-4BC4-A876-DA39E01E4309}" srcOrd="3" destOrd="0" presId="urn:microsoft.com/office/officeart/2018/5/layout/IconCircleLabelList"/>
    <dgm:cxn modelId="{6002CC5E-57BA-4A43-BCE3-4C48E57A9756}" type="presParOf" srcId="{99E9D61D-6F4B-4E6B-8AD9-FE2A5EF3B58D}" destId="{4014EF1B-F70D-4E63-8E93-CE0A28DAE6B1}" srcOrd="1" destOrd="0" presId="urn:microsoft.com/office/officeart/2018/5/layout/IconCircleLabelList"/>
    <dgm:cxn modelId="{69F34A0F-681D-42EF-AFE4-4E7EF2254717}" type="presParOf" srcId="{99E9D61D-6F4B-4E6B-8AD9-FE2A5EF3B58D}" destId="{45A99146-22BF-4F33-9803-F53C9D3EAC84}" srcOrd="2" destOrd="0" presId="urn:microsoft.com/office/officeart/2018/5/layout/IconCircleLabelList"/>
    <dgm:cxn modelId="{0E447D16-E43E-4BE4-B1E0-567239588938}" type="presParOf" srcId="{45A99146-22BF-4F33-9803-F53C9D3EAC84}" destId="{B5606AAD-C797-4A55-96ED-33383273C621}" srcOrd="0" destOrd="0" presId="urn:microsoft.com/office/officeart/2018/5/layout/IconCircleLabelList"/>
    <dgm:cxn modelId="{152F20D7-1C2E-4C00-9757-988C89699DE0}" type="presParOf" srcId="{45A99146-22BF-4F33-9803-F53C9D3EAC84}" destId="{2437FF3D-F6C7-4BBA-907E-1700B219FC11}" srcOrd="1" destOrd="0" presId="urn:microsoft.com/office/officeart/2018/5/layout/IconCircleLabelList"/>
    <dgm:cxn modelId="{C22695E1-5401-44C8-9A56-C7A574CAD51B}" type="presParOf" srcId="{45A99146-22BF-4F33-9803-F53C9D3EAC84}" destId="{06FCBA1B-4942-473E-A1E2-1AC1789F1EBD}" srcOrd="2" destOrd="0" presId="urn:microsoft.com/office/officeart/2018/5/layout/IconCircleLabelList"/>
    <dgm:cxn modelId="{C05BA8AE-0918-4800-B6FB-86CB8F76A961}" type="presParOf" srcId="{45A99146-22BF-4F33-9803-F53C9D3EAC84}" destId="{E26AAF86-AE47-4F5F-95E6-9FD9D7DE4F2C}" srcOrd="3" destOrd="0" presId="urn:microsoft.com/office/officeart/2018/5/layout/IconCircleLabelList"/>
    <dgm:cxn modelId="{740CD4E4-C4BA-464C-B1C6-BDDF0167025B}" type="presParOf" srcId="{99E9D61D-6F4B-4E6B-8AD9-FE2A5EF3B58D}" destId="{9DDAF2E1-A865-4526-AB8F-B5A6340B61E6}" srcOrd="3" destOrd="0" presId="urn:microsoft.com/office/officeart/2018/5/layout/IconCircleLabelList"/>
    <dgm:cxn modelId="{A57DB307-E757-43E8-B9BA-21FA859BE138}" type="presParOf" srcId="{99E9D61D-6F4B-4E6B-8AD9-FE2A5EF3B58D}" destId="{6357C9E8-B85E-4CFF-9809-85BFB42213CA}" srcOrd="4" destOrd="0" presId="urn:microsoft.com/office/officeart/2018/5/layout/IconCircleLabelList"/>
    <dgm:cxn modelId="{09C798D6-054B-4A0D-8F26-4D115072FA52}" type="presParOf" srcId="{6357C9E8-B85E-4CFF-9809-85BFB42213CA}" destId="{B051C364-FA61-43D6-9A25-0BF4B68D3BFD}" srcOrd="0" destOrd="0" presId="urn:microsoft.com/office/officeart/2018/5/layout/IconCircleLabelList"/>
    <dgm:cxn modelId="{55282672-4987-4B95-AE7F-8C18CF84F04E}" type="presParOf" srcId="{6357C9E8-B85E-4CFF-9809-85BFB42213CA}" destId="{A5ECB615-D713-4276-8F1D-B104AF65C057}" srcOrd="1" destOrd="0" presId="urn:microsoft.com/office/officeart/2018/5/layout/IconCircleLabelList"/>
    <dgm:cxn modelId="{C6B95CEB-F2AF-4213-AE79-DB78077A8706}" type="presParOf" srcId="{6357C9E8-B85E-4CFF-9809-85BFB42213CA}" destId="{67C86E65-0D3D-4F97-A88B-8A421C495326}" srcOrd="2" destOrd="0" presId="urn:microsoft.com/office/officeart/2018/5/layout/IconCircleLabelList"/>
    <dgm:cxn modelId="{583E4959-AD41-45BB-97C8-0D359EAAB9B8}" type="presParOf" srcId="{6357C9E8-B85E-4CFF-9809-85BFB42213CA}" destId="{244BD38C-6500-4E9E-A0DB-62660ADC302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E9A695-9109-42C4-AD5A-954090D9060E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4A2023-1A6B-40B2-8907-30DCC5552D65}">
      <dgm:prSet/>
      <dgm:spPr/>
      <dgm:t>
        <a:bodyPr/>
        <a:lstStyle/>
        <a:p>
          <a:r>
            <a:rPr lang="fr-FR"/>
            <a:t>L’aide financière que nous vous demandons n’est pas fixe. </a:t>
          </a:r>
          <a:endParaRPr lang="en-US"/>
        </a:p>
      </dgm:t>
    </dgm:pt>
    <dgm:pt modelId="{106DF60C-6175-4333-96A3-2E6847E8C66F}" type="parTrans" cxnId="{28681073-826F-4FD0-8E6C-61A419AF74A1}">
      <dgm:prSet/>
      <dgm:spPr/>
      <dgm:t>
        <a:bodyPr/>
        <a:lstStyle/>
        <a:p>
          <a:endParaRPr lang="en-US"/>
        </a:p>
      </dgm:t>
    </dgm:pt>
    <dgm:pt modelId="{3AC2566E-92AD-4C46-991D-DF2FE99C2FA3}" type="sibTrans" cxnId="{28681073-826F-4FD0-8E6C-61A419AF74A1}">
      <dgm:prSet/>
      <dgm:spPr/>
      <dgm:t>
        <a:bodyPr/>
        <a:lstStyle/>
        <a:p>
          <a:endParaRPr lang="en-US"/>
        </a:p>
      </dgm:t>
    </dgm:pt>
    <dgm:pt modelId="{13763EAE-8D6A-45C6-A11C-248C558BE064}">
      <dgm:prSet/>
      <dgm:spPr/>
      <dgm:t>
        <a:bodyPr/>
        <a:lstStyle/>
        <a:p>
          <a:r>
            <a:rPr lang="fr-FR"/>
            <a:t>Elle dépend uniquement de vos possibilités </a:t>
          </a:r>
          <a:endParaRPr lang="en-US"/>
        </a:p>
      </dgm:t>
    </dgm:pt>
    <dgm:pt modelId="{CC998CDC-46CE-44AD-973A-E1D0CB14719E}" type="parTrans" cxnId="{EF4110CC-B7F2-4719-BFB2-EDECE4831577}">
      <dgm:prSet/>
      <dgm:spPr/>
      <dgm:t>
        <a:bodyPr/>
        <a:lstStyle/>
        <a:p>
          <a:endParaRPr lang="en-US"/>
        </a:p>
      </dgm:t>
    </dgm:pt>
    <dgm:pt modelId="{636ACA46-D50A-44AF-A11A-DD785CD26EA8}" type="sibTrans" cxnId="{EF4110CC-B7F2-4719-BFB2-EDECE4831577}">
      <dgm:prSet/>
      <dgm:spPr/>
      <dgm:t>
        <a:bodyPr/>
        <a:lstStyle/>
        <a:p>
          <a:endParaRPr lang="en-US"/>
        </a:p>
      </dgm:t>
    </dgm:pt>
    <dgm:pt modelId="{A16AD2E5-76E9-492A-9C57-ADFEAC9C3E19}" type="pres">
      <dgm:prSet presAssocID="{78E9A695-9109-42C4-AD5A-954090D9060E}" presName="Name0" presStyleCnt="0">
        <dgm:presLayoutVars>
          <dgm:dir/>
          <dgm:animLvl val="lvl"/>
          <dgm:resizeHandles val="exact"/>
        </dgm:presLayoutVars>
      </dgm:prSet>
      <dgm:spPr/>
    </dgm:pt>
    <dgm:pt modelId="{41496E01-8160-41D2-B835-0DE898262F1F}" type="pres">
      <dgm:prSet presAssocID="{13763EAE-8D6A-45C6-A11C-248C558BE064}" presName="boxAndChildren" presStyleCnt="0"/>
      <dgm:spPr/>
    </dgm:pt>
    <dgm:pt modelId="{040AC8AF-7326-4FD9-A436-91BCB8D1579A}" type="pres">
      <dgm:prSet presAssocID="{13763EAE-8D6A-45C6-A11C-248C558BE064}" presName="parentTextBox" presStyleLbl="node1" presStyleIdx="0" presStyleCnt="2"/>
      <dgm:spPr/>
    </dgm:pt>
    <dgm:pt modelId="{6F45CC85-6BE6-4C30-9FB1-8BE29BB7EB03}" type="pres">
      <dgm:prSet presAssocID="{3AC2566E-92AD-4C46-991D-DF2FE99C2FA3}" presName="sp" presStyleCnt="0"/>
      <dgm:spPr/>
    </dgm:pt>
    <dgm:pt modelId="{09B7924F-35F1-4D37-9803-AED5091E4B67}" type="pres">
      <dgm:prSet presAssocID="{804A2023-1A6B-40B2-8907-30DCC5552D65}" presName="arrowAndChildren" presStyleCnt="0"/>
      <dgm:spPr/>
    </dgm:pt>
    <dgm:pt modelId="{57361E43-E036-4D44-A455-E041C79BB6C2}" type="pres">
      <dgm:prSet presAssocID="{804A2023-1A6B-40B2-8907-30DCC5552D65}" presName="parentTextArrow" presStyleLbl="node1" presStyleIdx="1" presStyleCnt="2"/>
      <dgm:spPr/>
    </dgm:pt>
  </dgm:ptLst>
  <dgm:cxnLst>
    <dgm:cxn modelId="{E369040C-1EC5-44C7-A868-A9233082BB6B}" type="presOf" srcId="{13763EAE-8D6A-45C6-A11C-248C558BE064}" destId="{040AC8AF-7326-4FD9-A436-91BCB8D1579A}" srcOrd="0" destOrd="0" presId="urn:microsoft.com/office/officeart/2005/8/layout/process4"/>
    <dgm:cxn modelId="{28681073-826F-4FD0-8E6C-61A419AF74A1}" srcId="{78E9A695-9109-42C4-AD5A-954090D9060E}" destId="{804A2023-1A6B-40B2-8907-30DCC5552D65}" srcOrd="0" destOrd="0" parTransId="{106DF60C-6175-4333-96A3-2E6847E8C66F}" sibTransId="{3AC2566E-92AD-4C46-991D-DF2FE99C2FA3}"/>
    <dgm:cxn modelId="{FA21DC8D-B1DF-4B64-9AF0-3666FE99066C}" type="presOf" srcId="{804A2023-1A6B-40B2-8907-30DCC5552D65}" destId="{57361E43-E036-4D44-A455-E041C79BB6C2}" srcOrd="0" destOrd="0" presId="urn:microsoft.com/office/officeart/2005/8/layout/process4"/>
    <dgm:cxn modelId="{EF4110CC-B7F2-4719-BFB2-EDECE4831577}" srcId="{78E9A695-9109-42C4-AD5A-954090D9060E}" destId="{13763EAE-8D6A-45C6-A11C-248C558BE064}" srcOrd="1" destOrd="0" parTransId="{CC998CDC-46CE-44AD-973A-E1D0CB14719E}" sibTransId="{636ACA46-D50A-44AF-A11A-DD785CD26EA8}"/>
    <dgm:cxn modelId="{CA32DDD2-E3F7-450E-A193-0B3F3E53A191}" type="presOf" srcId="{78E9A695-9109-42C4-AD5A-954090D9060E}" destId="{A16AD2E5-76E9-492A-9C57-ADFEAC9C3E19}" srcOrd="0" destOrd="0" presId="urn:microsoft.com/office/officeart/2005/8/layout/process4"/>
    <dgm:cxn modelId="{EB161FFA-013D-4EA9-BC7F-4C3BA7A36C38}" type="presParOf" srcId="{A16AD2E5-76E9-492A-9C57-ADFEAC9C3E19}" destId="{41496E01-8160-41D2-B835-0DE898262F1F}" srcOrd="0" destOrd="0" presId="urn:microsoft.com/office/officeart/2005/8/layout/process4"/>
    <dgm:cxn modelId="{3CEE0323-0614-42E3-9E3E-B52F51754BC6}" type="presParOf" srcId="{41496E01-8160-41D2-B835-0DE898262F1F}" destId="{040AC8AF-7326-4FD9-A436-91BCB8D1579A}" srcOrd="0" destOrd="0" presId="urn:microsoft.com/office/officeart/2005/8/layout/process4"/>
    <dgm:cxn modelId="{5EC87412-6A21-4EA2-AE24-1409E3A7AD05}" type="presParOf" srcId="{A16AD2E5-76E9-492A-9C57-ADFEAC9C3E19}" destId="{6F45CC85-6BE6-4C30-9FB1-8BE29BB7EB03}" srcOrd="1" destOrd="0" presId="urn:microsoft.com/office/officeart/2005/8/layout/process4"/>
    <dgm:cxn modelId="{F58AB021-375F-4848-B664-2083C6F1B404}" type="presParOf" srcId="{A16AD2E5-76E9-492A-9C57-ADFEAC9C3E19}" destId="{09B7924F-35F1-4D37-9803-AED5091E4B67}" srcOrd="2" destOrd="0" presId="urn:microsoft.com/office/officeart/2005/8/layout/process4"/>
    <dgm:cxn modelId="{36BBBD2C-5188-4583-96DC-F7717A21DACC}" type="presParOf" srcId="{09B7924F-35F1-4D37-9803-AED5091E4B67}" destId="{57361E43-E036-4D44-A455-E041C79BB6C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4CF4A4-B134-4B0C-82B3-58C0E4C85D8E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B2D13B6-C957-4BE9-9C22-4BE73767E3B0}">
      <dgm:prSet/>
      <dgm:spPr/>
      <dgm:t>
        <a:bodyPr/>
        <a:lstStyle/>
        <a:p>
          <a:r>
            <a:rPr lang="en-US"/>
            <a:t>Email : joantouchagues@gmail.com</a:t>
          </a:r>
        </a:p>
      </dgm:t>
    </dgm:pt>
    <dgm:pt modelId="{2EB3A6DC-667B-4B4E-B396-9EAEA463A9FD}" type="parTrans" cxnId="{EEE61CA8-35F5-458C-B1B9-6D1F3B414106}">
      <dgm:prSet/>
      <dgm:spPr/>
      <dgm:t>
        <a:bodyPr/>
        <a:lstStyle/>
        <a:p>
          <a:endParaRPr lang="en-US"/>
        </a:p>
      </dgm:t>
    </dgm:pt>
    <dgm:pt modelId="{173E31D3-3172-4129-B132-595D1F444846}" type="sibTrans" cxnId="{EEE61CA8-35F5-458C-B1B9-6D1F3B414106}">
      <dgm:prSet/>
      <dgm:spPr/>
      <dgm:t>
        <a:bodyPr/>
        <a:lstStyle/>
        <a:p>
          <a:endParaRPr lang="en-US"/>
        </a:p>
      </dgm:t>
    </dgm:pt>
    <dgm:pt modelId="{5AFDE2B1-5BB5-47A2-B3B5-273D3E44E4BA}">
      <dgm:prSet/>
      <dgm:spPr/>
      <dgm:t>
        <a:bodyPr/>
        <a:lstStyle/>
        <a:p>
          <a:r>
            <a:rPr lang="en-US"/>
            <a:t>Téléphone : 06 70 12 24 56</a:t>
          </a:r>
        </a:p>
      </dgm:t>
    </dgm:pt>
    <dgm:pt modelId="{5B551284-76D9-48E2-9A52-C238EDB4FF0F}" type="parTrans" cxnId="{C27FB98E-C892-455A-A24B-CAC20207707F}">
      <dgm:prSet/>
      <dgm:spPr/>
      <dgm:t>
        <a:bodyPr/>
        <a:lstStyle/>
        <a:p>
          <a:endParaRPr lang="en-US"/>
        </a:p>
      </dgm:t>
    </dgm:pt>
    <dgm:pt modelId="{42E31D71-64F6-4577-95D9-ACE9242CF2BD}" type="sibTrans" cxnId="{C27FB98E-C892-455A-A24B-CAC20207707F}">
      <dgm:prSet/>
      <dgm:spPr/>
      <dgm:t>
        <a:bodyPr/>
        <a:lstStyle/>
        <a:p>
          <a:endParaRPr lang="en-US"/>
        </a:p>
      </dgm:t>
    </dgm:pt>
    <dgm:pt modelId="{CEED00D5-8875-4AD7-855E-E33419F23283}">
      <dgm:prSet/>
      <dgm:spPr/>
      <dgm:t>
        <a:bodyPr/>
        <a:lstStyle/>
        <a:p>
          <a:r>
            <a:rPr lang="en-US"/>
            <a:t>Instagram : @jaulec_robotics</a:t>
          </a:r>
        </a:p>
      </dgm:t>
    </dgm:pt>
    <dgm:pt modelId="{E4F81067-D9C8-456F-99BB-21C583A749E0}" type="parTrans" cxnId="{2009AAA0-7B7F-4E7C-9D25-0BA115A94A4F}">
      <dgm:prSet/>
      <dgm:spPr/>
      <dgm:t>
        <a:bodyPr/>
        <a:lstStyle/>
        <a:p>
          <a:endParaRPr lang="en-US"/>
        </a:p>
      </dgm:t>
    </dgm:pt>
    <dgm:pt modelId="{A079B1D6-7526-47A6-96B8-D6D18668D1D8}" type="sibTrans" cxnId="{2009AAA0-7B7F-4E7C-9D25-0BA115A94A4F}">
      <dgm:prSet/>
      <dgm:spPr/>
      <dgm:t>
        <a:bodyPr/>
        <a:lstStyle/>
        <a:p>
          <a:endParaRPr lang="en-US"/>
        </a:p>
      </dgm:t>
    </dgm:pt>
    <dgm:pt modelId="{BD56E68E-6802-45A0-97D9-EB26E0A93292}" type="pres">
      <dgm:prSet presAssocID="{694CF4A4-B134-4B0C-82B3-58C0E4C85D8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9A0577-6491-461B-9886-5AF2595AE1E6}" type="pres">
      <dgm:prSet presAssocID="{CB2D13B6-C957-4BE9-9C22-4BE73767E3B0}" presName="root" presStyleCnt="0"/>
      <dgm:spPr/>
    </dgm:pt>
    <dgm:pt modelId="{1B205284-9A59-4793-A1A6-5E9C79FA6165}" type="pres">
      <dgm:prSet presAssocID="{CB2D13B6-C957-4BE9-9C22-4BE73767E3B0}" presName="rootComposite" presStyleCnt="0"/>
      <dgm:spPr/>
    </dgm:pt>
    <dgm:pt modelId="{8D8FC990-A30B-4110-89F3-FA65CDF7F331}" type="pres">
      <dgm:prSet presAssocID="{CB2D13B6-C957-4BE9-9C22-4BE73767E3B0}" presName="rootText" presStyleLbl="node1" presStyleIdx="0" presStyleCnt="3"/>
      <dgm:spPr/>
    </dgm:pt>
    <dgm:pt modelId="{8E62BFFB-387F-4A78-97EF-18EE774E53A3}" type="pres">
      <dgm:prSet presAssocID="{CB2D13B6-C957-4BE9-9C22-4BE73767E3B0}" presName="rootConnector" presStyleLbl="node1" presStyleIdx="0" presStyleCnt="3"/>
      <dgm:spPr/>
    </dgm:pt>
    <dgm:pt modelId="{5BB6A663-F095-4DA8-9BBE-68DEC0632C38}" type="pres">
      <dgm:prSet presAssocID="{CB2D13B6-C957-4BE9-9C22-4BE73767E3B0}" presName="childShape" presStyleCnt="0"/>
      <dgm:spPr/>
    </dgm:pt>
    <dgm:pt modelId="{BA5CEF59-A96F-4830-8815-A85A2C21C0BC}" type="pres">
      <dgm:prSet presAssocID="{5AFDE2B1-5BB5-47A2-B3B5-273D3E44E4BA}" presName="root" presStyleCnt="0"/>
      <dgm:spPr/>
    </dgm:pt>
    <dgm:pt modelId="{3DE94544-2C1D-48AE-9FA2-95AB703EC97D}" type="pres">
      <dgm:prSet presAssocID="{5AFDE2B1-5BB5-47A2-B3B5-273D3E44E4BA}" presName="rootComposite" presStyleCnt="0"/>
      <dgm:spPr/>
    </dgm:pt>
    <dgm:pt modelId="{E6C44BB9-A2C8-486C-A08F-4CC1FAC75632}" type="pres">
      <dgm:prSet presAssocID="{5AFDE2B1-5BB5-47A2-B3B5-273D3E44E4BA}" presName="rootText" presStyleLbl="node1" presStyleIdx="1" presStyleCnt="3"/>
      <dgm:spPr/>
    </dgm:pt>
    <dgm:pt modelId="{3AE65FAF-8666-474F-8619-B5421BF5A0CB}" type="pres">
      <dgm:prSet presAssocID="{5AFDE2B1-5BB5-47A2-B3B5-273D3E44E4BA}" presName="rootConnector" presStyleLbl="node1" presStyleIdx="1" presStyleCnt="3"/>
      <dgm:spPr/>
    </dgm:pt>
    <dgm:pt modelId="{B6907EB9-9910-4FFB-A336-35C7F33CAC7F}" type="pres">
      <dgm:prSet presAssocID="{5AFDE2B1-5BB5-47A2-B3B5-273D3E44E4BA}" presName="childShape" presStyleCnt="0"/>
      <dgm:spPr/>
    </dgm:pt>
    <dgm:pt modelId="{8A71D62B-65A5-4284-8414-DEF34D8229BA}" type="pres">
      <dgm:prSet presAssocID="{CEED00D5-8875-4AD7-855E-E33419F23283}" presName="root" presStyleCnt="0"/>
      <dgm:spPr/>
    </dgm:pt>
    <dgm:pt modelId="{5C510498-AF11-455E-AEC6-F559AC41414E}" type="pres">
      <dgm:prSet presAssocID="{CEED00D5-8875-4AD7-855E-E33419F23283}" presName="rootComposite" presStyleCnt="0"/>
      <dgm:spPr/>
    </dgm:pt>
    <dgm:pt modelId="{417826AB-C993-4A63-A21F-B3EB2214433D}" type="pres">
      <dgm:prSet presAssocID="{CEED00D5-8875-4AD7-855E-E33419F23283}" presName="rootText" presStyleLbl="node1" presStyleIdx="2" presStyleCnt="3"/>
      <dgm:spPr/>
    </dgm:pt>
    <dgm:pt modelId="{00097D53-2873-48D5-AAFD-9AE7AAFA4C0F}" type="pres">
      <dgm:prSet presAssocID="{CEED00D5-8875-4AD7-855E-E33419F23283}" presName="rootConnector" presStyleLbl="node1" presStyleIdx="2" presStyleCnt="3"/>
      <dgm:spPr/>
    </dgm:pt>
    <dgm:pt modelId="{7977A579-8698-4117-AD86-7AF6F465FDBB}" type="pres">
      <dgm:prSet presAssocID="{CEED00D5-8875-4AD7-855E-E33419F23283}" presName="childShape" presStyleCnt="0"/>
      <dgm:spPr/>
    </dgm:pt>
  </dgm:ptLst>
  <dgm:cxnLst>
    <dgm:cxn modelId="{61138007-D028-4043-A7D1-593855A4F216}" type="presOf" srcId="{CB2D13B6-C957-4BE9-9C22-4BE73767E3B0}" destId="{8E62BFFB-387F-4A78-97EF-18EE774E53A3}" srcOrd="1" destOrd="0" presId="urn:microsoft.com/office/officeart/2005/8/layout/hierarchy3"/>
    <dgm:cxn modelId="{25A58B1B-5066-4780-8ABE-A1475F76263C}" type="presOf" srcId="{CB2D13B6-C957-4BE9-9C22-4BE73767E3B0}" destId="{8D8FC990-A30B-4110-89F3-FA65CDF7F331}" srcOrd="0" destOrd="0" presId="urn:microsoft.com/office/officeart/2005/8/layout/hierarchy3"/>
    <dgm:cxn modelId="{6FD0B879-683A-4A70-B25C-D36EE2349B13}" type="presOf" srcId="{694CF4A4-B134-4B0C-82B3-58C0E4C85D8E}" destId="{BD56E68E-6802-45A0-97D9-EB26E0A93292}" srcOrd="0" destOrd="0" presId="urn:microsoft.com/office/officeart/2005/8/layout/hierarchy3"/>
    <dgm:cxn modelId="{C27FB98E-C892-455A-A24B-CAC20207707F}" srcId="{694CF4A4-B134-4B0C-82B3-58C0E4C85D8E}" destId="{5AFDE2B1-5BB5-47A2-B3B5-273D3E44E4BA}" srcOrd="1" destOrd="0" parTransId="{5B551284-76D9-48E2-9A52-C238EDB4FF0F}" sibTransId="{42E31D71-64F6-4577-95D9-ACE9242CF2BD}"/>
    <dgm:cxn modelId="{2009AAA0-7B7F-4E7C-9D25-0BA115A94A4F}" srcId="{694CF4A4-B134-4B0C-82B3-58C0E4C85D8E}" destId="{CEED00D5-8875-4AD7-855E-E33419F23283}" srcOrd="2" destOrd="0" parTransId="{E4F81067-D9C8-456F-99BB-21C583A749E0}" sibTransId="{A079B1D6-7526-47A6-96B8-D6D18668D1D8}"/>
    <dgm:cxn modelId="{EEE61CA8-35F5-458C-B1B9-6D1F3B414106}" srcId="{694CF4A4-B134-4B0C-82B3-58C0E4C85D8E}" destId="{CB2D13B6-C957-4BE9-9C22-4BE73767E3B0}" srcOrd="0" destOrd="0" parTransId="{2EB3A6DC-667B-4B4E-B396-9EAEA463A9FD}" sibTransId="{173E31D3-3172-4129-B132-595D1F444846}"/>
    <dgm:cxn modelId="{5A9B98C0-430B-4F0E-AD73-D00B34122F45}" type="presOf" srcId="{CEED00D5-8875-4AD7-855E-E33419F23283}" destId="{00097D53-2873-48D5-AAFD-9AE7AAFA4C0F}" srcOrd="1" destOrd="0" presId="urn:microsoft.com/office/officeart/2005/8/layout/hierarchy3"/>
    <dgm:cxn modelId="{48459ADC-9345-445A-B189-3DA6905CE1C9}" type="presOf" srcId="{5AFDE2B1-5BB5-47A2-B3B5-273D3E44E4BA}" destId="{E6C44BB9-A2C8-486C-A08F-4CC1FAC75632}" srcOrd="0" destOrd="0" presId="urn:microsoft.com/office/officeart/2005/8/layout/hierarchy3"/>
    <dgm:cxn modelId="{BAA2B1F5-B6ED-428C-9193-04FB67F0DD3E}" type="presOf" srcId="{5AFDE2B1-5BB5-47A2-B3B5-273D3E44E4BA}" destId="{3AE65FAF-8666-474F-8619-B5421BF5A0CB}" srcOrd="1" destOrd="0" presId="urn:microsoft.com/office/officeart/2005/8/layout/hierarchy3"/>
    <dgm:cxn modelId="{CB1625FE-431D-4017-95B3-1A7A4EFC83BF}" type="presOf" srcId="{CEED00D5-8875-4AD7-855E-E33419F23283}" destId="{417826AB-C993-4A63-A21F-B3EB2214433D}" srcOrd="0" destOrd="0" presId="urn:microsoft.com/office/officeart/2005/8/layout/hierarchy3"/>
    <dgm:cxn modelId="{6FD24032-B5D2-446A-A17D-343FDAD658FF}" type="presParOf" srcId="{BD56E68E-6802-45A0-97D9-EB26E0A93292}" destId="{DA9A0577-6491-461B-9886-5AF2595AE1E6}" srcOrd="0" destOrd="0" presId="urn:microsoft.com/office/officeart/2005/8/layout/hierarchy3"/>
    <dgm:cxn modelId="{9353639C-BC58-4D06-867B-293BCAE083D3}" type="presParOf" srcId="{DA9A0577-6491-461B-9886-5AF2595AE1E6}" destId="{1B205284-9A59-4793-A1A6-5E9C79FA6165}" srcOrd="0" destOrd="0" presId="urn:microsoft.com/office/officeart/2005/8/layout/hierarchy3"/>
    <dgm:cxn modelId="{7CF1DF37-BF27-42AA-B0D2-80E442550E04}" type="presParOf" srcId="{1B205284-9A59-4793-A1A6-5E9C79FA6165}" destId="{8D8FC990-A30B-4110-89F3-FA65CDF7F331}" srcOrd="0" destOrd="0" presId="urn:microsoft.com/office/officeart/2005/8/layout/hierarchy3"/>
    <dgm:cxn modelId="{41E78421-6DEA-4667-BFCB-494C052A743F}" type="presParOf" srcId="{1B205284-9A59-4793-A1A6-5E9C79FA6165}" destId="{8E62BFFB-387F-4A78-97EF-18EE774E53A3}" srcOrd="1" destOrd="0" presId="urn:microsoft.com/office/officeart/2005/8/layout/hierarchy3"/>
    <dgm:cxn modelId="{D9252682-C827-4E55-A902-A103F4A6E19D}" type="presParOf" srcId="{DA9A0577-6491-461B-9886-5AF2595AE1E6}" destId="{5BB6A663-F095-4DA8-9BBE-68DEC0632C38}" srcOrd="1" destOrd="0" presId="urn:microsoft.com/office/officeart/2005/8/layout/hierarchy3"/>
    <dgm:cxn modelId="{B4AAFEFE-95EB-4D01-A086-E6E3339770C6}" type="presParOf" srcId="{BD56E68E-6802-45A0-97D9-EB26E0A93292}" destId="{BA5CEF59-A96F-4830-8815-A85A2C21C0BC}" srcOrd="1" destOrd="0" presId="urn:microsoft.com/office/officeart/2005/8/layout/hierarchy3"/>
    <dgm:cxn modelId="{6C26A357-5B9F-4FD4-B8ED-C6E4B96410EA}" type="presParOf" srcId="{BA5CEF59-A96F-4830-8815-A85A2C21C0BC}" destId="{3DE94544-2C1D-48AE-9FA2-95AB703EC97D}" srcOrd="0" destOrd="0" presId="urn:microsoft.com/office/officeart/2005/8/layout/hierarchy3"/>
    <dgm:cxn modelId="{851895E1-E1D6-470B-A1FE-5D99A52B2254}" type="presParOf" srcId="{3DE94544-2C1D-48AE-9FA2-95AB703EC97D}" destId="{E6C44BB9-A2C8-486C-A08F-4CC1FAC75632}" srcOrd="0" destOrd="0" presId="urn:microsoft.com/office/officeart/2005/8/layout/hierarchy3"/>
    <dgm:cxn modelId="{B6295529-FDBD-40BA-9614-AB4BBFA30C57}" type="presParOf" srcId="{3DE94544-2C1D-48AE-9FA2-95AB703EC97D}" destId="{3AE65FAF-8666-474F-8619-B5421BF5A0CB}" srcOrd="1" destOrd="0" presId="urn:microsoft.com/office/officeart/2005/8/layout/hierarchy3"/>
    <dgm:cxn modelId="{4A7BC514-F9DF-4B3A-9D5D-0AB197262E3A}" type="presParOf" srcId="{BA5CEF59-A96F-4830-8815-A85A2C21C0BC}" destId="{B6907EB9-9910-4FFB-A336-35C7F33CAC7F}" srcOrd="1" destOrd="0" presId="urn:microsoft.com/office/officeart/2005/8/layout/hierarchy3"/>
    <dgm:cxn modelId="{D94FDA91-E07E-4D8C-BE0B-39BD133840B9}" type="presParOf" srcId="{BD56E68E-6802-45A0-97D9-EB26E0A93292}" destId="{8A71D62B-65A5-4284-8414-DEF34D8229BA}" srcOrd="2" destOrd="0" presId="urn:microsoft.com/office/officeart/2005/8/layout/hierarchy3"/>
    <dgm:cxn modelId="{EBFECC1E-6CC2-4FC2-969E-E60E8528AEE3}" type="presParOf" srcId="{8A71D62B-65A5-4284-8414-DEF34D8229BA}" destId="{5C510498-AF11-455E-AEC6-F559AC41414E}" srcOrd="0" destOrd="0" presId="urn:microsoft.com/office/officeart/2005/8/layout/hierarchy3"/>
    <dgm:cxn modelId="{F64975D4-BD33-443A-84DD-AB604EE9EC49}" type="presParOf" srcId="{5C510498-AF11-455E-AEC6-F559AC41414E}" destId="{417826AB-C993-4A63-A21F-B3EB2214433D}" srcOrd="0" destOrd="0" presId="urn:microsoft.com/office/officeart/2005/8/layout/hierarchy3"/>
    <dgm:cxn modelId="{8E83F1A4-080C-4356-AE47-5950B3535BC2}" type="presParOf" srcId="{5C510498-AF11-455E-AEC6-F559AC41414E}" destId="{00097D53-2873-48D5-AAFD-9AE7AAFA4C0F}" srcOrd="1" destOrd="0" presId="urn:microsoft.com/office/officeart/2005/8/layout/hierarchy3"/>
    <dgm:cxn modelId="{42F62084-2649-40EF-80B2-2EA44638D75C}" type="presParOf" srcId="{8A71D62B-65A5-4284-8414-DEF34D8229BA}" destId="{7977A579-8698-4117-AD86-7AF6F465FDB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01E0D-4E72-4558-AC40-312138AB50BE}">
      <dsp:nvSpPr>
        <dsp:cNvPr id="0" name=""/>
        <dsp:cNvSpPr/>
      </dsp:nvSpPr>
      <dsp:spPr>
        <a:xfrm>
          <a:off x="386274" y="0"/>
          <a:ext cx="3729034" cy="372903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1A62C-F567-43E2-BCAC-F19CD411D9E1}">
      <dsp:nvSpPr>
        <dsp:cNvPr id="0" name=""/>
        <dsp:cNvSpPr/>
      </dsp:nvSpPr>
      <dsp:spPr>
        <a:xfrm>
          <a:off x="740532" y="354258"/>
          <a:ext cx="1454323" cy="14543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Conception et construction d’un robot</a:t>
          </a:r>
          <a:r>
            <a:rPr lang="fr-FR" sz="1200" kern="1200"/>
            <a:t> en partant d’un kit de base</a:t>
          </a:r>
          <a:r>
            <a:rPr lang="en-US" sz="1200" kern="1200"/>
            <a:t> pour la FIRST Robotics Competition</a:t>
          </a:r>
        </a:p>
      </dsp:txBody>
      <dsp:txXfrm>
        <a:off x="811526" y="425252"/>
        <a:ext cx="1312335" cy="1312335"/>
      </dsp:txXfrm>
    </dsp:sp>
    <dsp:sp modelId="{2225A614-966C-4342-9F36-279F22B47DFD}">
      <dsp:nvSpPr>
        <dsp:cNvPr id="0" name=""/>
        <dsp:cNvSpPr/>
      </dsp:nvSpPr>
      <dsp:spPr>
        <a:xfrm>
          <a:off x="2306726" y="354258"/>
          <a:ext cx="1454323" cy="1454323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Projet réalisé par des étudiants ingénieurs de l’ECAM LaSalle Bordeaux</a:t>
          </a:r>
        </a:p>
      </dsp:txBody>
      <dsp:txXfrm>
        <a:off x="2377720" y="425252"/>
        <a:ext cx="1312335" cy="1312335"/>
      </dsp:txXfrm>
    </dsp:sp>
    <dsp:sp modelId="{E07B5A9F-6875-46B3-8142-57B1007DFF45}">
      <dsp:nvSpPr>
        <dsp:cNvPr id="0" name=""/>
        <dsp:cNvSpPr/>
      </dsp:nvSpPr>
      <dsp:spPr>
        <a:xfrm>
          <a:off x="740532" y="1920452"/>
          <a:ext cx="1454323" cy="1454323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Mise en pratique : mécanique, électronique, programmation, gestion de projet</a:t>
          </a:r>
        </a:p>
      </dsp:txBody>
      <dsp:txXfrm>
        <a:off x="811526" y="1991446"/>
        <a:ext cx="1312335" cy="1312335"/>
      </dsp:txXfrm>
    </dsp:sp>
    <dsp:sp modelId="{20553840-DDFE-42D5-9407-FC27EF46F2A6}">
      <dsp:nvSpPr>
        <dsp:cNvPr id="0" name=""/>
        <dsp:cNvSpPr/>
      </dsp:nvSpPr>
      <dsp:spPr>
        <a:xfrm>
          <a:off x="2306726" y="1920452"/>
          <a:ext cx="1454323" cy="1454323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Premier vrai d</a:t>
          </a:r>
          <a:r>
            <a:rPr lang="en-US" sz="1200" kern="1200"/>
            <a:t>éfi technique réalisé dans un temps limité</a:t>
          </a:r>
        </a:p>
      </dsp:txBody>
      <dsp:txXfrm>
        <a:off x="2377720" y="1991446"/>
        <a:ext cx="1312335" cy="13123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CF3AB-78A2-4ECF-B31D-47227C2A05BE}">
      <dsp:nvSpPr>
        <dsp:cNvPr id="0" name=""/>
        <dsp:cNvSpPr/>
      </dsp:nvSpPr>
      <dsp:spPr>
        <a:xfrm>
          <a:off x="449464" y="473714"/>
          <a:ext cx="1324915" cy="1324915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C731D-982C-41DC-9050-3C372C1C0811}">
      <dsp:nvSpPr>
        <dsp:cNvPr id="0" name=""/>
        <dsp:cNvSpPr/>
      </dsp:nvSpPr>
      <dsp:spPr>
        <a:xfrm>
          <a:off x="731823" y="756072"/>
          <a:ext cx="760197" cy="760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FF823-8AAC-4616-B754-F1C226E3EF65}">
      <dsp:nvSpPr>
        <dsp:cNvPr id="0" name=""/>
        <dsp:cNvSpPr/>
      </dsp:nvSpPr>
      <dsp:spPr>
        <a:xfrm>
          <a:off x="25926" y="2211307"/>
          <a:ext cx="217199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Concevoir un robot performant</a:t>
          </a:r>
          <a:r>
            <a:rPr lang="fr-FR" sz="1100" kern="1200"/>
            <a:t> et à la hauteur des attentes</a:t>
          </a:r>
          <a:r>
            <a:rPr lang="en-US" sz="1100" kern="1200"/>
            <a:t> pour la compétition</a:t>
          </a:r>
        </a:p>
      </dsp:txBody>
      <dsp:txXfrm>
        <a:off x="25926" y="2211307"/>
        <a:ext cx="2171991" cy="720000"/>
      </dsp:txXfrm>
    </dsp:sp>
    <dsp:sp modelId="{DD9C8492-B021-4952-AFC2-47D32EA4C2B0}">
      <dsp:nvSpPr>
        <dsp:cNvPr id="0" name=""/>
        <dsp:cNvSpPr/>
      </dsp:nvSpPr>
      <dsp:spPr>
        <a:xfrm>
          <a:off x="3001555" y="473714"/>
          <a:ext cx="1324915" cy="1324915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7110A5-C392-40E3-A0AB-B73233A52691}">
      <dsp:nvSpPr>
        <dsp:cNvPr id="0" name=""/>
        <dsp:cNvSpPr/>
      </dsp:nvSpPr>
      <dsp:spPr>
        <a:xfrm>
          <a:off x="3283914" y="756072"/>
          <a:ext cx="760197" cy="760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942AB-82A2-4BFE-89D7-9DCD85CFC942}">
      <dsp:nvSpPr>
        <dsp:cNvPr id="0" name=""/>
        <dsp:cNvSpPr/>
      </dsp:nvSpPr>
      <dsp:spPr>
        <a:xfrm>
          <a:off x="2578016" y="2211307"/>
          <a:ext cx="217199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Travailler en équipe sur un projet d’ingénierie complet</a:t>
          </a:r>
        </a:p>
      </dsp:txBody>
      <dsp:txXfrm>
        <a:off x="2578016" y="2211307"/>
        <a:ext cx="2171991" cy="720000"/>
      </dsp:txXfrm>
    </dsp:sp>
    <dsp:sp modelId="{4AE99605-383D-43E4-9CCE-141E32633923}">
      <dsp:nvSpPr>
        <dsp:cNvPr id="0" name=""/>
        <dsp:cNvSpPr/>
      </dsp:nvSpPr>
      <dsp:spPr>
        <a:xfrm>
          <a:off x="449464" y="3474305"/>
          <a:ext cx="1324915" cy="1324915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E80BB-0640-42F5-A1DA-E74D3CA8B019}">
      <dsp:nvSpPr>
        <dsp:cNvPr id="0" name=""/>
        <dsp:cNvSpPr/>
      </dsp:nvSpPr>
      <dsp:spPr>
        <a:xfrm>
          <a:off x="731823" y="3756664"/>
          <a:ext cx="760197" cy="760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83B7E-66F3-433F-90D3-E254619071F9}">
      <dsp:nvSpPr>
        <dsp:cNvPr id="0" name=""/>
        <dsp:cNvSpPr/>
      </dsp:nvSpPr>
      <dsp:spPr>
        <a:xfrm>
          <a:off x="25926" y="5211898"/>
          <a:ext cx="217199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Représenter notre école l’ECAM 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LaSalle Bordeaux</a:t>
          </a:r>
        </a:p>
      </dsp:txBody>
      <dsp:txXfrm>
        <a:off x="25926" y="5211898"/>
        <a:ext cx="2171991" cy="720000"/>
      </dsp:txXfrm>
    </dsp:sp>
    <dsp:sp modelId="{586C224E-7150-4971-AAAA-BD7152E9202E}">
      <dsp:nvSpPr>
        <dsp:cNvPr id="0" name=""/>
        <dsp:cNvSpPr/>
      </dsp:nvSpPr>
      <dsp:spPr>
        <a:xfrm>
          <a:off x="3001555" y="3474305"/>
          <a:ext cx="1324915" cy="1324915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D90B7-A738-4907-9A9B-44FBA307346A}">
      <dsp:nvSpPr>
        <dsp:cNvPr id="0" name=""/>
        <dsp:cNvSpPr/>
      </dsp:nvSpPr>
      <dsp:spPr>
        <a:xfrm>
          <a:off x="3283914" y="3756664"/>
          <a:ext cx="760197" cy="760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E5633-7311-4BB9-90B8-5DEA0CA56B69}">
      <dsp:nvSpPr>
        <dsp:cNvPr id="0" name=""/>
        <dsp:cNvSpPr/>
      </dsp:nvSpPr>
      <dsp:spPr>
        <a:xfrm>
          <a:off x="2578016" y="5211898"/>
          <a:ext cx="217199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Développer des compétences techniques et humaines</a:t>
          </a:r>
        </a:p>
      </dsp:txBody>
      <dsp:txXfrm>
        <a:off x="2578016" y="5211898"/>
        <a:ext cx="2171991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08CF3-E3A8-4CC7-A5B2-9139AE26604A}">
      <dsp:nvSpPr>
        <dsp:cNvPr id="0" name=""/>
        <dsp:cNvSpPr/>
      </dsp:nvSpPr>
      <dsp:spPr>
        <a:xfrm>
          <a:off x="1089480" y="190147"/>
          <a:ext cx="679482" cy="6794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461045-13BA-4E58-99DC-317DF190C322}">
      <dsp:nvSpPr>
        <dsp:cNvPr id="0" name=""/>
        <dsp:cNvSpPr/>
      </dsp:nvSpPr>
      <dsp:spPr>
        <a:xfrm>
          <a:off x="674240" y="1096315"/>
          <a:ext cx="1509960" cy="603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L’achat</a:t>
          </a:r>
          <a:r>
            <a:rPr lang="en-US" sz="1200" kern="1200" dirty="0"/>
            <a:t> de </a:t>
          </a:r>
          <a:r>
            <a:rPr lang="en-US" sz="1200" kern="1200" dirty="0" err="1"/>
            <a:t>composants</a:t>
          </a:r>
          <a:r>
            <a:rPr lang="en-US" sz="1200" kern="1200" dirty="0"/>
            <a:t> </a:t>
          </a:r>
          <a:r>
            <a:rPr lang="en-US" sz="1200" kern="1200" dirty="0" err="1"/>
            <a:t>électroniques</a:t>
          </a:r>
          <a:r>
            <a:rPr lang="en-US" sz="1200" kern="1200" dirty="0"/>
            <a:t> (</a:t>
          </a:r>
          <a:r>
            <a:rPr lang="en-US" sz="1200" kern="1200" dirty="0" err="1"/>
            <a:t>moteur</a:t>
          </a:r>
          <a:r>
            <a:rPr lang="en-US" sz="1200" kern="1200" dirty="0"/>
            <a:t>, </a:t>
          </a:r>
          <a:r>
            <a:rPr lang="en-US" sz="1200" kern="1200" dirty="0" err="1"/>
            <a:t>fils</a:t>
          </a:r>
          <a:r>
            <a:rPr lang="en-US" sz="1200" kern="1200" dirty="0"/>
            <a:t>)</a:t>
          </a:r>
        </a:p>
      </dsp:txBody>
      <dsp:txXfrm>
        <a:off x="674240" y="1096315"/>
        <a:ext cx="1509960" cy="603984"/>
      </dsp:txXfrm>
    </dsp:sp>
    <dsp:sp modelId="{AD1763A4-7563-4A0B-ACBC-F60296DBB6F8}">
      <dsp:nvSpPr>
        <dsp:cNvPr id="0" name=""/>
        <dsp:cNvSpPr/>
      </dsp:nvSpPr>
      <dsp:spPr>
        <a:xfrm>
          <a:off x="2863684" y="190147"/>
          <a:ext cx="679482" cy="6794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54735-09F8-4198-ADB9-3F13DA5EA39C}">
      <dsp:nvSpPr>
        <dsp:cNvPr id="0" name=""/>
        <dsp:cNvSpPr/>
      </dsp:nvSpPr>
      <dsp:spPr>
        <a:xfrm>
          <a:off x="2448445" y="1096315"/>
          <a:ext cx="1509960" cy="603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 construction </a:t>
          </a:r>
          <a:r>
            <a:rPr lang="en-US" sz="1200" kern="1200" dirty="0" err="1"/>
            <a:t>mécanique</a:t>
          </a:r>
          <a:r>
            <a:rPr lang="en-US" sz="1200" kern="1200" dirty="0"/>
            <a:t> et </a:t>
          </a:r>
          <a:r>
            <a:rPr lang="en-US" sz="1200" kern="1200" dirty="0" err="1"/>
            <a:t>matériaux</a:t>
          </a:r>
          <a:endParaRPr lang="en-US" sz="1200" kern="1200" dirty="0"/>
        </a:p>
      </dsp:txBody>
      <dsp:txXfrm>
        <a:off x="2448445" y="1096315"/>
        <a:ext cx="1509960" cy="603984"/>
      </dsp:txXfrm>
    </dsp:sp>
    <dsp:sp modelId="{12C25F0E-5291-466B-A969-500A34F89FB1}">
      <dsp:nvSpPr>
        <dsp:cNvPr id="0" name=""/>
        <dsp:cNvSpPr/>
      </dsp:nvSpPr>
      <dsp:spPr>
        <a:xfrm>
          <a:off x="1976582" y="2077790"/>
          <a:ext cx="679482" cy="6794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007C0-54D5-4E67-AE41-1D0C781385CF}">
      <dsp:nvSpPr>
        <dsp:cNvPr id="0" name=""/>
        <dsp:cNvSpPr/>
      </dsp:nvSpPr>
      <dsp:spPr>
        <a:xfrm>
          <a:off x="1561343" y="2983957"/>
          <a:ext cx="1509960" cy="603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Les tests et </a:t>
          </a:r>
          <a:r>
            <a:rPr lang="en-US" sz="1200" kern="1200" dirty="0" err="1"/>
            <a:t>développement</a:t>
          </a:r>
          <a:r>
            <a:rPr lang="en-US" sz="1200" kern="1200" dirty="0"/>
            <a:t> du robot</a:t>
          </a:r>
        </a:p>
      </dsp:txBody>
      <dsp:txXfrm>
        <a:off x="1561343" y="2983957"/>
        <a:ext cx="1509960" cy="6039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66CC4-738C-415B-9FF0-4835C9E64E73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581FCA-22E7-4B04-93F4-599DCDE45FFE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C9C5D-063C-4BC4-A876-DA39E01E4309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/>
            <a:t>Présence visible de votre logo sur le robot</a:t>
          </a:r>
          <a:endParaRPr lang="en-US" sz="1700" kern="1200"/>
        </a:p>
      </dsp:txBody>
      <dsp:txXfrm>
        <a:off x="46529" y="2703902"/>
        <a:ext cx="2418750" cy="720000"/>
      </dsp:txXfrm>
    </dsp:sp>
    <dsp:sp modelId="{B5606AAD-C797-4A55-96ED-33383273C621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37FF3D-F6C7-4BBA-907E-1700B219FC11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AAF86-AE47-4F5F-95E6-9FD9D7DE4F2C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 err="1"/>
            <a:t>Visibilité</a:t>
          </a:r>
          <a:r>
            <a:rPr lang="en-US" sz="1700" kern="1200" dirty="0"/>
            <a:t> sur </a:t>
          </a:r>
          <a:r>
            <a:rPr lang="en-US" sz="1700" kern="1200" dirty="0" err="1"/>
            <a:t>nos</a:t>
          </a:r>
          <a:r>
            <a:rPr lang="en-US" sz="1700" kern="1200" dirty="0"/>
            <a:t> réseaux </a:t>
          </a:r>
          <a:r>
            <a:rPr lang="en-US" sz="1700" kern="1200" dirty="0" err="1"/>
            <a:t>sociaux</a:t>
          </a:r>
          <a:r>
            <a:rPr lang="en-US" sz="1700" kern="1200" dirty="0"/>
            <a:t> (Instagram) </a:t>
          </a:r>
        </a:p>
      </dsp:txBody>
      <dsp:txXfrm>
        <a:off x="2888560" y="2703902"/>
        <a:ext cx="2418750" cy="720000"/>
      </dsp:txXfrm>
    </dsp:sp>
    <dsp:sp modelId="{B051C364-FA61-43D6-9A25-0BF4B68D3BFD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CB615-D713-4276-8F1D-B104AF65C057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BD38C-6500-4E9E-A0DB-62660ADC302B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Association à un projet étudiant innovant</a:t>
          </a:r>
        </a:p>
      </dsp:txBody>
      <dsp:txXfrm>
        <a:off x="5730591" y="2703902"/>
        <a:ext cx="241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AC8AF-7326-4FD9-A436-91BCB8D1579A}">
      <dsp:nvSpPr>
        <dsp:cNvPr id="0" name=""/>
        <dsp:cNvSpPr/>
      </dsp:nvSpPr>
      <dsp:spPr>
        <a:xfrm>
          <a:off x="0" y="3291729"/>
          <a:ext cx="5000124" cy="21597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Elle dépend uniquement de vos possibilités </a:t>
          </a:r>
          <a:endParaRPr lang="en-US" sz="3800" kern="1200"/>
        </a:p>
      </dsp:txBody>
      <dsp:txXfrm>
        <a:off x="0" y="3291729"/>
        <a:ext cx="5000124" cy="2159731"/>
      </dsp:txXfrm>
    </dsp:sp>
    <dsp:sp modelId="{57361E43-E036-4D44-A455-E041C79BB6C2}">
      <dsp:nvSpPr>
        <dsp:cNvPr id="0" name=""/>
        <dsp:cNvSpPr/>
      </dsp:nvSpPr>
      <dsp:spPr>
        <a:xfrm rot="10800000">
          <a:off x="0" y="2459"/>
          <a:ext cx="5000124" cy="3321666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L’aide financière que nous vous demandons n’est pas fixe. </a:t>
          </a:r>
          <a:endParaRPr lang="en-US" sz="3800" kern="1200"/>
        </a:p>
      </dsp:txBody>
      <dsp:txXfrm rot="10800000">
        <a:off x="0" y="2459"/>
        <a:ext cx="5000124" cy="21583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FC990-A30B-4110-89F3-FA65CDF7F331}">
      <dsp:nvSpPr>
        <dsp:cNvPr id="0" name=""/>
        <dsp:cNvSpPr/>
      </dsp:nvSpPr>
      <dsp:spPr>
        <a:xfrm>
          <a:off x="1000" y="1511126"/>
          <a:ext cx="2341105" cy="11705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Email : joantouchagues@gmail.com</a:t>
          </a:r>
        </a:p>
      </dsp:txBody>
      <dsp:txXfrm>
        <a:off x="35284" y="1545410"/>
        <a:ext cx="2272537" cy="1101984"/>
      </dsp:txXfrm>
    </dsp:sp>
    <dsp:sp modelId="{E6C44BB9-A2C8-486C-A08F-4CC1FAC75632}">
      <dsp:nvSpPr>
        <dsp:cNvPr id="0" name=""/>
        <dsp:cNvSpPr/>
      </dsp:nvSpPr>
      <dsp:spPr>
        <a:xfrm>
          <a:off x="2927382" y="1511126"/>
          <a:ext cx="2341105" cy="11705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Téléphone : 06 70 12 24 56</a:t>
          </a:r>
        </a:p>
      </dsp:txBody>
      <dsp:txXfrm>
        <a:off x="2961666" y="1545410"/>
        <a:ext cx="2272537" cy="1101984"/>
      </dsp:txXfrm>
    </dsp:sp>
    <dsp:sp modelId="{417826AB-C993-4A63-A21F-B3EB2214433D}">
      <dsp:nvSpPr>
        <dsp:cNvPr id="0" name=""/>
        <dsp:cNvSpPr/>
      </dsp:nvSpPr>
      <dsp:spPr>
        <a:xfrm>
          <a:off x="5853764" y="1511126"/>
          <a:ext cx="2341105" cy="11705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Instagram : @jaulec_robotics</a:t>
          </a:r>
        </a:p>
      </dsp:txBody>
      <dsp:txXfrm>
        <a:off x="5888048" y="1545410"/>
        <a:ext cx="2272537" cy="1101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B87C619C-EBAB-488E-96B9-153AA4C9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130DA1C1-36FD-41D8-9826-EE797BF39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89984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84632"/>
            <a:ext cx="4561284" cy="3566160"/>
          </a:xfrm>
        </p:spPr>
        <p:txBody>
          <a:bodyPr>
            <a:normAutofit fontScale="90000"/>
          </a:bodyPr>
          <a:lstStyle/>
          <a:p>
            <a:pPr algn="l"/>
            <a:r>
              <a:rPr lang="fr-FR" sz="5300" dirty="0">
                <a:solidFill>
                  <a:srgbClr val="FFFFFF"/>
                </a:solidFill>
                <a:latin typeface="Bahnschrift SemiBold" panose="020B0502040204020203" pitchFamily="34" charset="0"/>
              </a:rPr>
              <a:t>ECAM LaSalle Bordeaux</a:t>
            </a:r>
          </a:p>
          <a:p>
            <a:pPr algn="l"/>
            <a:r>
              <a:rPr lang="fr-FR" sz="5300" dirty="0">
                <a:solidFill>
                  <a:srgbClr val="FFFFFF"/>
                </a:solidFill>
              </a:rPr>
              <a:t>Projet Robotique</a:t>
            </a:r>
            <a:br>
              <a:rPr lang="fr-FR" sz="5300" dirty="0">
                <a:solidFill>
                  <a:srgbClr val="FFFFFF"/>
                </a:solidFill>
              </a:rPr>
            </a:br>
            <a:r>
              <a:rPr lang="fr-FR" sz="5300" dirty="0">
                <a:solidFill>
                  <a:srgbClr val="FFFFFF"/>
                </a:solidFill>
              </a:rPr>
              <a:t>Team </a:t>
            </a:r>
            <a:r>
              <a:rPr lang="fr-FR" sz="5300" dirty="0" err="1">
                <a:solidFill>
                  <a:srgbClr val="FFFFFF"/>
                </a:solidFill>
              </a:rPr>
              <a:t>Jaulec</a:t>
            </a:r>
            <a:endParaRPr lang="fr-FR" sz="53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4480560"/>
            <a:ext cx="4561284" cy="1572768"/>
          </a:xfrm>
        </p:spPr>
        <p:txBody>
          <a:bodyPr>
            <a:normAutofit/>
          </a:bodyPr>
          <a:lstStyle/>
          <a:p>
            <a:pPr algn="l"/>
            <a:r>
              <a:rPr lang="fr-FR" sz="3000" dirty="0">
                <a:solidFill>
                  <a:srgbClr val="FFFFFF"/>
                </a:solidFill>
              </a:rPr>
              <a:t>FIRST </a:t>
            </a:r>
            <a:r>
              <a:rPr lang="fr-FR" sz="3000" dirty="0" err="1">
                <a:solidFill>
                  <a:srgbClr val="FFFFFF"/>
                </a:solidFill>
              </a:rPr>
              <a:t>Robotics</a:t>
            </a:r>
            <a:r>
              <a:rPr lang="fr-FR" sz="3000" dirty="0">
                <a:solidFill>
                  <a:srgbClr val="FFFFFF"/>
                </a:solidFill>
              </a:rPr>
              <a:t> </a:t>
            </a:r>
            <a:r>
              <a:rPr lang="fr-FR" sz="3000" dirty="0" err="1">
                <a:solidFill>
                  <a:srgbClr val="FFFFFF"/>
                </a:solidFill>
              </a:rPr>
              <a:t>Competition</a:t>
            </a:r>
            <a:endParaRPr lang="fr-FR" sz="3000" dirty="0">
              <a:solidFill>
                <a:srgbClr val="FFFFFF"/>
              </a:solidFill>
            </a:endParaRPr>
          </a:p>
          <a:p>
            <a:pPr algn="l"/>
            <a:r>
              <a:rPr lang="fr-FR" sz="3000" dirty="0">
                <a:solidFill>
                  <a:srgbClr val="FFFFFF"/>
                </a:solidFill>
              </a:rPr>
              <a:t>Recherche de partenaires &amp; sponsors</a:t>
            </a:r>
          </a:p>
        </p:txBody>
      </p:sp>
      <p:pic>
        <p:nvPicPr>
          <p:cNvPr id="1026" name="Picture 2" descr="Formation ingénieur généraliste arts et métiers | ECAM LaSalle">
            <a:extLst>
              <a:ext uri="{FF2B5EF4-FFF2-40B4-BE49-F238E27FC236}">
                <a16:creationId xmlns:a16="http://schemas.microsoft.com/office/drawing/2014/main" id="{BDBDA21A-C6F4-3CBE-26D9-29006C051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0740" y="399500"/>
            <a:ext cx="2948940" cy="2671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sketch line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9106" y="4252192"/>
            <a:ext cx="3042412" cy="18288"/>
          </a:xfrm>
          <a:custGeom>
            <a:avLst/>
            <a:gdLst>
              <a:gd name="csX0" fmla="*/ 0 w 3042412"/>
              <a:gd name="csY0" fmla="*/ 0 h 18288"/>
              <a:gd name="csX1" fmla="*/ 608482 w 3042412"/>
              <a:gd name="csY1" fmla="*/ 0 h 18288"/>
              <a:gd name="csX2" fmla="*/ 1216965 w 3042412"/>
              <a:gd name="csY2" fmla="*/ 0 h 18288"/>
              <a:gd name="csX3" fmla="*/ 1825447 w 3042412"/>
              <a:gd name="csY3" fmla="*/ 0 h 18288"/>
              <a:gd name="csX4" fmla="*/ 2373081 w 3042412"/>
              <a:gd name="csY4" fmla="*/ 0 h 18288"/>
              <a:gd name="csX5" fmla="*/ 3042412 w 3042412"/>
              <a:gd name="csY5" fmla="*/ 0 h 18288"/>
              <a:gd name="csX6" fmla="*/ 3042412 w 3042412"/>
              <a:gd name="csY6" fmla="*/ 18288 h 18288"/>
              <a:gd name="csX7" fmla="*/ 2494778 w 3042412"/>
              <a:gd name="csY7" fmla="*/ 18288 h 18288"/>
              <a:gd name="csX8" fmla="*/ 1977568 w 3042412"/>
              <a:gd name="csY8" fmla="*/ 18288 h 18288"/>
              <a:gd name="csX9" fmla="*/ 1369085 w 3042412"/>
              <a:gd name="csY9" fmla="*/ 18288 h 18288"/>
              <a:gd name="csX10" fmla="*/ 821451 w 3042412"/>
              <a:gd name="csY10" fmla="*/ 18288 h 18288"/>
              <a:gd name="csX11" fmla="*/ 0 w 3042412"/>
              <a:gd name="csY11" fmla="*/ 18288 h 18288"/>
              <a:gd name="csX12" fmla="*/ 0 w 3042412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042412" h="18288" fill="none" extrusionOk="0">
                <a:moveTo>
                  <a:pt x="0" y="0"/>
                </a:moveTo>
                <a:cubicBezTo>
                  <a:pt x="247021" y="406"/>
                  <a:pt x="311375" y="-28103"/>
                  <a:pt x="608482" y="0"/>
                </a:cubicBezTo>
                <a:cubicBezTo>
                  <a:pt x="905589" y="28103"/>
                  <a:pt x="941513" y="26984"/>
                  <a:pt x="1216965" y="0"/>
                </a:cubicBezTo>
                <a:cubicBezTo>
                  <a:pt x="1492417" y="-26984"/>
                  <a:pt x="1661512" y="20769"/>
                  <a:pt x="1825447" y="0"/>
                </a:cubicBezTo>
                <a:cubicBezTo>
                  <a:pt x="1989382" y="-20769"/>
                  <a:pt x="2140981" y="8352"/>
                  <a:pt x="2373081" y="0"/>
                </a:cubicBezTo>
                <a:cubicBezTo>
                  <a:pt x="2605181" y="-8352"/>
                  <a:pt x="2830372" y="-14633"/>
                  <a:pt x="3042412" y="0"/>
                </a:cubicBezTo>
                <a:cubicBezTo>
                  <a:pt x="3042854" y="4516"/>
                  <a:pt x="3041585" y="12266"/>
                  <a:pt x="3042412" y="18288"/>
                </a:cubicBezTo>
                <a:cubicBezTo>
                  <a:pt x="2922119" y="39475"/>
                  <a:pt x="2679586" y="-798"/>
                  <a:pt x="2494778" y="18288"/>
                </a:cubicBezTo>
                <a:cubicBezTo>
                  <a:pt x="2309970" y="37374"/>
                  <a:pt x="2104493" y="36554"/>
                  <a:pt x="1977568" y="18288"/>
                </a:cubicBezTo>
                <a:cubicBezTo>
                  <a:pt x="1850643" y="23"/>
                  <a:pt x="1545734" y="34278"/>
                  <a:pt x="1369085" y="18288"/>
                </a:cubicBezTo>
                <a:cubicBezTo>
                  <a:pt x="1192436" y="2298"/>
                  <a:pt x="1048764" y="-2260"/>
                  <a:pt x="821451" y="18288"/>
                </a:cubicBezTo>
                <a:cubicBezTo>
                  <a:pt x="594138" y="38836"/>
                  <a:pt x="213550" y="54130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042412" h="18288" stroke="0" extrusionOk="0">
                <a:moveTo>
                  <a:pt x="0" y="0"/>
                </a:moveTo>
                <a:cubicBezTo>
                  <a:pt x="254249" y="43"/>
                  <a:pt x="299528" y="-14916"/>
                  <a:pt x="547634" y="0"/>
                </a:cubicBezTo>
                <a:cubicBezTo>
                  <a:pt x="795740" y="14916"/>
                  <a:pt x="855495" y="-10692"/>
                  <a:pt x="1064844" y="0"/>
                </a:cubicBezTo>
                <a:cubicBezTo>
                  <a:pt x="1274193" y="10692"/>
                  <a:pt x="1405125" y="19931"/>
                  <a:pt x="1612478" y="0"/>
                </a:cubicBezTo>
                <a:cubicBezTo>
                  <a:pt x="1819831" y="-19931"/>
                  <a:pt x="1987615" y="-25056"/>
                  <a:pt x="2220961" y="0"/>
                </a:cubicBezTo>
                <a:cubicBezTo>
                  <a:pt x="2454307" y="25056"/>
                  <a:pt x="2867952" y="-30598"/>
                  <a:pt x="3042412" y="0"/>
                </a:cubicBezTo>
                <a:cubicBezTo>
                  <a:pt x="3042989" y="4624"/>
                  <a:pt x="3043231" y="11191"/>
                  <a:pt x="3042412" y="18288"/>
                </a:cubicBezTo>
                <a:cubicBezTo>
                  <a:pt x="2909174" y="44498"/>
                  <a:pt x="2715419" y="-8999"/>
                  <a:pt x="2433930" y="18288"/>
                </a:cubicBezTo>
                <a:cubicBezTo>
                  <a:pt x="2152441" y="45575"/>
                  <a:pt x="1986593" y="28277"/>
                  <a:pt x="1764599" y="18288"/>
                </a:cubicBezTo>
                <a:cubicBezTo>
                  <a:pt x="1542605" y="8299"/>
                  <a:pt x="1467397" y="18704"/>
                  <a:pt x="1247389" y="18288"/>
                </a:cubicBezTo>
                <a:cubicBezTo>
                  <a:pt x="1027381" y="17873"/>
                  <a:pt x="870240" y="28275"/>
                  <a:pt x="578058" y="18288"/>
                </a:cubicBezTo>
                <a:cubicBezTo>
                  <a:pt x="285876" y="8301"/>
                  <a:pt x="157187" y="20360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6A9EBE3-E3EB-7505-C0BF-EEE2B3728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0740" y="4086269"/>
            <a:ext cx="2948940" cy="16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509" y="723898"/>
            <a:ext cx="4501582" cy="1495425"/>
          </a:xfrm>
        </p:spPr>
        <p:txBody>
          <a:bodyPr>
            <a:normAutofit/>
          </a:bodyPr>
          <a:lstStyle/>
          <a:p>
            <a:r>
              <a:rPr lang="fr-FR" sz="3500">
                <a:latin typeface="Bahnschrift SemiBold" panose="020B0502040204020203" pitchFamily="34" charset="0"/>
              </a:rPr>
              <a:t>Notre défi: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9A7609-F279-1AC1-1523-FE3A5AE9E9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631" r="56923" b="-1"/>
          <a:stretch>
            <a:fillRect/>
          </a:stretch>
        </p:blipFill>
        <p:spPr>
          <a:xfrm>
            <a:off x="5399580" y="10"/>
            <a:ext cx="3744420" cy="6857990"/>
          </a:xfrm>
          <a:prstGeom prst="rect">
            <a:avLst/>
          </a:prstGeom>
          <a:effectLst/>
        </p:spPr>
      </p:pic>
      <p:pic>
        <p:nvPicPr>
          <p:cNvPr id="4" name="Picture 2" descr="Formation ingénieur généraliste arts et métiers | ECAM LaSalle">
            <a:extLst>
              <a:ext uri="{FF2B5EF4-FFF2-40B4-BE49-F238E27FC236}">
                <a16:creationId xmlns:a16="http://schemas.microsoft.com/office/drawing/2014/main" id="{0EF16C56-D0EC-D2B8-0911-187B65D68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0" y="380424"/>
            <a:ext cx="1048786" cy="95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EE5A2CD7-5EA5-EEE2-4BF5-206944ABC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376162"/>
              </p:ext>
            </p:extLst>
          </p:nvPr>
        </p:nvGraphicFramePr>
        <p:xfrm>
          <a:off x="627510" y="2405067"/>
          <a:ext cx="4501582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3" name="Rectangle 2072">
            <a:extLst>
              <a:ext uri="{FF2B5EF4-FFF2-40B4-BE49-F238E27FC236}">
                <a16:creationId xmlns:a16="http://schemas.microsoft.com/office/drawing/2014/main" id="{D1A4588A-55D5-49B8-BE41-54ACDCFF2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REV DUO - 2025-26 REV DUO FTC Starter Bot - Page 1 - REV Robotics">
            <a:extLst>
              <a:ext uri="{FF2B5EF4-FFF2-40B4-BE49-F238E27FC236}">
                <a16:creationId xmlns:a16="http://schemas.microsoft.com/office/drawing/2014/main" id="{52ED474F-D5F1-C115-AC70-E4084709D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1" b="4042"/>
          <a:stretch>
            <a:fillRect/>
          </a:stretch>
        </p:blipFill>
        <p:spPr bwMode="auto">
          <a:xfrm>
            <a:off x="20" y="-331301"/>
            <a:ext cx="9143980" cy="446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5" name="Rectangle: Rounded Corners 2074">
            <a:extLst>
              <a:ext uri="{FF2B5EF4-FFF2-40B4-BE49-F238E27FC236}">
                <a16:creationId xmlns:a16="http://schemas.microsoft.com/office/drawing/2014/main" id="{F97E7EA2-EDCD-47E9-81BC-415C606D1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19552"/>
            <a:ext cx="7036903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04A049D-FDD5-174F-D89D-ED7D133E4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196" y="4203278"/>
            <a:ext cx="6417894" cy="536063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Présentation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FFF149-1DDF-C8E2-B95B-A518FB6B9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196" y="4956314"/>
            <a:ext cx="8293608" cy="1306417"/>
          </a:xfrm>
        </p:spPr>
        <p:txBody>
          <a:bodyPr>
            <a:normAutofit/>
          </a:bodyPr>
          <a:lstStyle/>
          <a:p>
            <a:r>
              <a:rPr lang="fr-FR" sz="1500"/>
              <a:t>Voici un exemple de robot pouvant participer à la compétition</a:t>
            </a:r>
          </a:p>
          <a:p>
            <a:r>
              <a:rPr lang="fr-FR" sz="1500"/>
              <a:t>Ce robot doit récupérer des balles dans un certain ordre et les lancer dans un panier</a:t>
            </a:r>
          </a:p>
          <a:p>
            <a:pPr marL="0" indent="0">
              <a:buNone/>
            </a:pPr>
            <a:endParaRPr lang="fr-FR" sz="1500"/>
          </a:p>
        </p:txBody>
      </p:sp>
    </p:spTree>
    <p:extLst>
      <p:ext uri="{BB962C8B-B14F-4D97-AF65-F5344CB8AC3E}">
        <p14:creationId xmlns:p14="http://schemas.microsoft.com/office/powerpoint/2010/main" val="4209991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530289" cy="6858000"/>
            <a:chOff x="651279" y="598259"/>
            <a:chExt cx="10889442" cy="5680742"/>
          </a:xfrm>
        </p:grpSpPr>
        <p:sp>
          <p:nvSpPr>
            <p:cNvPr id="30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88" y="841248"/>
            <a:ext cx="2636433" cy="5340097"/>
          </a:xfrm>
        </p:spPr>
        <p:txBody>
          <a:bodyPr anchor="ctr">
            <a:normAutofit/>
          </a:bodyPr>
          <a:lstStyle/>
          <a:p>
            <a:pPr algn="l"/>
            <a:r>
              <a:rPr lang="fr-FR" sz="4200" noProof="0">
                <a:solidFill>
                  <a:schemeClr val="bg1"/>
                </a:solidFill>
                <a:latin typeface="Bahnschrift SemiBold" panose="020B0502040204020203" pitchFamily="34" charset="0"/>
              </a:rPr>
              <a:t>Objectifs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89AC82C3-4ED7-53D4-ED67-EE13165CC4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159652"/>
              </p:ext>
            </p:extLst>
          </p:nvPr>
        </p:nvGraphicFramePr>
        <p:xfrm>
          <a:off x="3739414" y="231006"/>
          <a:ext cx="4775935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509" y="723898"/>
            <a:ext cx="4501582" cy="1495425"/>
          </a:xfrm>
        </p:spPr>
        <p:txBody>
          <a:bodyPr>
            <a:normAutofit/>
          </a:bodyPr>
          <a:lstStyle/>
          <a:p>
            <a:r>
              <a:rPr lang="fr-FR" sz="3200" b="1" dirty="0"/>
              <a:t>Pourquoi avons-nous</a:t>
            </a:r>
            <a:br>
              <a:rPr lang="fr-FR" sz="3200" b="1" dirty="0"/>
            </a:br>
            <a:r>
              <a:rPr lang="fr-FR" sz="3200" b="1" dirty="0"/>
              <a:t> besoin de partenaires 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C21279-FBE9-B469-B5D7-BD1D8F7EE8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7947" r="12058"/>
          <a:stretch>
            <a:fillRect/>
          </a:stretch>
        </p:blipFill>
        <p:spPr>
          <a:xfrm>
            <a:off x="5399580" y="10"/>
            <a:ext cx="3744420" cy="6857990"/>
          </a:xfrm>
          <a:prstGeom prst="rect">
            <a:avLst/>
          </a:prstGeom>
          <a:effectLst/>
        </p:spPr>
      </p:pic>
      <p:pic>
        <p:nvPicPr>
          <p:cNvPr id="4" name="Picture 2" descr="Formation ingénieur généraliste arts et métiers | ECAM LaSalle">
            <a:extLst>
              <a:ext uri="{FF2B5EF4-FFF2-40B4-BE49-F238E27FC236}">
                <a16:creationId xmlns:a16="http://schemas.microsoft.com/office/drawing/2014/main" id="{8236940A-268C-EECC-1DF2-12AC60F45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24" y="234903"/>
            <a:ext cx="781145" cy="707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F443E26-83ED-1D84-FA2A-D0C7387DD8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859473"/>
              </p:ext>
            </p:extLst>
          </p:nvPr>
        </p:nvGraphicFramePr>
        <p:xfrm>
          <a:off x="344705" y="2943221"/>
          <a:ext cx="4632647" cy="3778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A3603B55-D5C6-E553-FAFA-68765EDAE637}"/>
              </a:ext>
            </a:extLst>
          </p:cNvPr>
          <p:cNvSpPr txBox="1"/>
          <p:nvPr/>
        </p:nvSpPr>
        <p:spPr>
          <a:xfrm>
            <a:off x="344705" y="2219323"/>
            <a:ext cx="4632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financement pourrait nous permettre 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700" b="1">
                <a:solidFill>
                  <a:srgbClr val="FFFFFF"/>
                </a:solidFill>
              </a:rPr>
              <a:t>Ce que nous proposons </a:t>
            </a:r>
            <a:br>
              <a:rPr lang="fr-FR" sz="2700" b="1">
                <a:solidFill>
                  <a:srgbClr val="FFFFFF"/>
                </a:solidFill>
              </a:rPr>
            </a:br>
            <a:r>
              <a:rPr lang="fr-FR" sz="2700" b="1">
                <a:solidFill>
                  <a:srgbClr val="FFFFFF"/>
                </a:solidFill>
              </a:rPr>
              <a:t>aux partenaires</a:t>
            </a:r>
          </a:p>
        </p:txBody>
      </p:sp>
      <p:pic>
        <p:nvPicPr>
          <p:cNvPr id="4" name="Picture 2" descr="Formation ingénieur généraliste arts et métiers | ECAM LaSalle">
            <a:extLst>
              <a:ext uri="{FF2B5EF4-FFF2-40B4-BE49-F238E27FC236}">
                <a16:creationId xmlns:a16="http://schemas.microsoft.com/office/drawing/2014/main" id="{6169A3FA-2568-71A1-D166-A40DDDF69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665" y="5606827"/>
            <a:ext cx="1075919" cy="97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B7873EE-7119-8FDE-9742-77E6816C69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90094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D333D4-7691-1A94-9B5E-CAAC6A8FC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fr-FR" sz="3200" dirty="0">
                <a:solidFill>
                  <a:srgbClr val="FFFFFF"/>
                </a:solidFill>
              </a:rPr>
              <a:t>Le montant du financement</a:t>
            </a:r>
          </a:p>
        </p:txBody>
      </p:sp>
      <p:graphicFrame>
        <p:nvGraphicFramePr>
          <p:cNvPr id="18" name="Espace réservé du contenu 2">
            <a:extLst>
              <a:ext uri="{FF2B5EF4-FFF2-40B4-BE49-F238E27FC236}">
                <a16:creationId xmlns:a16="http://schemas.microsoft.com/office/drawing/2014/main" id="{08BCDCD1-FAC3-E974-D278-8C44694D0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68252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8019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fr-FR" sz="3500" b="1">
                <a:solidFill>
                  <a:srgbClr val="FFFFFF"/>
                </a:solidFill>
              </a:rPr>
              <a:t>Contact</a:t>
            </a:r>
          </a:p>
        </p:txBody>
      </p:sp>
      <p:pic>
        <p:nvPicPr>
          <p:cNvPr id="4" name="Picture 2" descr="Formation ingénieur généraliste arts et métiers | ECAM LaSalle">
            <a:extLst>
              <a:ext uri="{FF2B5EF4-FFF2-40B4-BE49-F238E27FC236}">
                <a16:creationId xmlns:a16="http://schemas.microsoft.com/office/drawing/2014/main" id="{EF5EDE26-9774-BCCB-BF95-5E6E794D6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280" y="5358401"/>
            <a:ext cx="1045147" cy="94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8A64B43-F591-9ADB-230F-0B86BE7337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94598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233</Words>
  <Application>Microsoft Office PowerPoint</Application>
  <PresentationFormat>Affichage à l'écran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Bahnschrift SemiBold</vt:lpstr>
      <vt:lpstr>Calibri</vt:lpstr>
      <vt:lpstr>Office Theme</vt:lpstr>
      <vt:lpstr>ECAM LaSalle Bordeaux Projet Robotique Team Jaulec</vt:lpstr>
      <vt:lpstr>Notre défi:</vt:lpstr>
      <vt:lpstr>Présentation </vt:lpstr>
      <vt:lpstr>Objectifs</vt:lpstr>
      <vt:lpstr>Pourquoi avons-nous  besoin de partenaires ?</vt:lpstr>
      <vt:lpstr>Ce que nous proposons  aux partenaires</vt:lpstr>
      <vt:lpstr>Le montant du financement</vt:lpstr>
      <vt:lpstr>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Joan Touchagues</cp:lastModifiedBy>
  <cp:revision>5</cp:revision>
  <dcterms:created xsi:type="dcterms:W3CDTF">2013-01-27T09:14:16Z</dcterms:created>
  <dcterms:modified xsi:type="dcterms:W3CDTF">2026-03-11T09:41:30Z</dcterms:modified>
  <cp:category/>
</cp:coreProperties>
</file>